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21"/>
  </p:notesMasterIdLst>
  <p:sldIdLst>
    <p:sldId id="256" r:id="rId5"/>
    <p:sldId id="311" r:id="rId6"/>
    <p:sldId id="312" r:id="rId7"/>
    <p:sldId id="259" r:id="rId8"/>
    <p:sldId id="260" r:id="rId9"/>
    <p:sldId id="265" r:id="rId10"/>
    <p:sldId id="268" r:id="rId11"/>
    <p:sldId id="313" r:id="rId12"/>
    <p:sldId id="315" r:id="rId13"/>
    <p:sldId id="314" r:id="rId14"/>
    <p:sldId id="266" r:id="rId15"/>
    <p:sldId id="263" r:id="rId16"/>
    <p:sldId id="262" r:id="rId17"/>
    <p:sldId id="267" r:id="rId18"/>
    <p:sldId id="264" r:id="rId19"/>
    <p:sldId id="271" r:id="rId20"/>
  </p:sldIdLst>
  <p:sldSz cx="9144000" cy="5143500" type="screen16x9"/>
  <p:notesSz cx="6858000" cy="9144000"/>
  <p:embeddedFontLst>
    <p:embeddedFont>
      <p:font typeface="Assistant" pitchFamily="2" charset="-79"/>
      <p:regular r:id="rId22"/>
      <p:bold r:id="rId23"/>
    </p:embeddedFont>
    <p:embeddedFont>
      <p:font typeface="Assistant Light" pitchFamily="2" charset="-79"/>
      <p:regular r:id="rId24"/>
      <p:bold r:id="rId25"/>
    </p:embeddedFont>
    <p:embeddedFont>
      <p:font typeface="EB Garamond"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BD62"/>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041F18-C208-4DEB-ACC6-9EC2F507BD01}" v="713" dt="2024-06-12T13:27:27.720"/>
  </p1510:revLst>
</p1510:revInfo>
</file>

<file path=ppt/tableStyles.xml><?xml version="1.0" encoding="utf-8"?>
<a:tblStyleLst xmlns:a="http://schemas.openxmlformats.org/drawingml/2006/main" def="{6C499389-DC8F-43AE-83D6-DA9FC6283E9B}">
  <a:tblStyle styleId="{6C499389-DC8F-43AE-83D6-DA9FC6283E9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0EABDED-2EE1-4884-B972-753D9461924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62" autoAdjust="0"/>
    <p:restoredTop sz="94660"/>
  </p:normalViewPr>
  <p:slideViewPr>
    <p:cSldViewPr snapToGrid="0">
      <p:cViewPr>
        <p:scale>
          <a:sx n="100" d="100"/>
          <a:sy n="100" d="100"/>
        </p:scale>
        <p:origin x="1206" y="8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Duc Duy 20225831" userId="9a59e6f3-4738-43a1-96d2-bd6f004b3b0b" providerId="ADAL" clId="{59041F18-C208-4DEB-ACC6-9EC2F507BD01}"/>
    <pc:docChg chg="undo custSel addSld delSld modSld sldOrd delMainMaster">
      <pc:chgData name="Phan Duc Duy 20225831" userId="9a59e6f3-4738-43a1-96d2-bd6f004b3b0b" providerId="ADAL" clId="{59041F18-C208-4DEB-ACC6-9EC2F507BD01}" dt="2024-06-12T13:27:27.720" v="2794"/>
      <pc:docMkLst>
        <pc:docMk/>
      </pc:docMkLst>
      <pc:sldChg chg="addSp delSp modSp mod modTransition">
        <pc:chgData name="Phan Duc Duy 20225831" userId="9a59e6f3-4738-43a1-96d2-bd6f004b3b0b" providerId="ADAL" clId="{59041F18-C208-4DEB-ACC6-9EC2F507BD01}" dt="2024-06-12T13:15:57.133" v="2590" actId="207"/>
        <pc:sldMkLst>
          <pc:docMk/>
          <pc:sldMk cId="0" sldId="256"/>
        </pc:sldMkLst>
        <pc:spChg chg="add del mod">
          <ac:chgData name="Phan Duc Duy 20225831" userId="9a59e6f3-4738-43a1-96d2-bd6f004b3b0b" providerId="ADAL" clId="{59041F18-C208-4DEB-ACC6-9EC2F507BD01}" dt="2024-06-12T13:07:01.748" v="2516" actId="478"/>
          <ac:spMkLst>
            <pc:docMk/>
            <pc:sldMk cId="0" sldId="256"/>
            <ac:spMk id="3" creationId="{F69F974E-A362-E173-1752-D8CC21DAD0FE}"/>
          </ac:spMkLst>
        </pc:spChg>
        <pc:spChg chg="add mod">
          <ac:chgData name="Phan Duc Duy 20225831" userId="9a59e6f3-4738-43a1-96d2-bd6f004b3b0b" providerId="ADAL" clId="{59041F18-C208-4DEB-ACC6-9EC2F507BD01}" dt="2024-06-12T13:15:57.133" v="2590" actId="207"/>
          <ac:spMkLst>
            <pc:docMk/>
            <pc:sldMk cId="0" sldId="256"/>
            <ac:spMk id="4" creationId="{F30ECB70-AFA4-7E71-1023-0D97B8440548}"/>
          </ac:spMkLst>
        </pc:spChg>
        <pc:spChg chg="add mod">
          <ac:chgData name="Phan Duc Duy 20225831" userId="9a59e6f3-4738-43a1-96d2-bd6f004b3b0b" providerId="ADAL" clId="{59041F18-C208-4DEB-ACC6-9EC2F507BD01}" dt="2024-06-12T13:15:57.133" v="2590" actId="207"/>
          <ac:spMkLst>
            <pc:docMk/>
            <pc:sldMk cId="0" sldId="256"/>
            <ac:spMk id="5" creationId="{9FA8B075-A0BF-8A8F-DD5B-01FDE5B6220E}"/>
          </ac:spMkLst>
        </pc:spChg>
        <pc:spChg chg="add mod">
          <ac:chgData name="Phan Duc Duy 20225831" userId="9a59e6f3-4738-43a1-96d2-bd6f004b3b0b" providerId="ADAL" clId="{59041F18-C208-4DEB-ACC6-9EC2F507BD01}" dt="2024-06-12T13:15:57.133" v="2590" actId="207"/>
          <ac:spMkLst>
            <pc:docMk/>
            <pc:sldMk cId="0" sldId="256"/>
            <ac:spMk id="6" creationId="{B0BD0C9F-0573-46AC-C54F-C56E6889745F}"/>
          </ac:spMkLst>
        </pc:spChg>
        <pc:spChg chg="add mod">
          <ac:chgData name="Phan Duc Duy 20225831" userId="9a59e6f3-4738-43a1-96d2-bd6f004b3b0b" providerId="ADAL" clId="{59041F18-C208-4DEB-ACC6-9EC2F507BD01}" dt="2024-06-12T13:15:57.133" v="2590" actId="207"/>
          <ac:spMkLst>
            <pc:docMk/>
            <pc:sldMk cId="0" sldId="256"/>
            <ac:spMk id="7" creationId="{35E75AA9-58C3-57C8-15B2-85A7F561E30F}"/>
          </ac:spMkLst>
        </pc:spChg>
        <pc:spChg chg="add mod">
          <ac:chgData name="Phan Duc Duy 20225831" userId="9a59e6f3-4738-43a1-96d2-bd6f004b3b0b" providerId="ADAL" clId="{59041F18-C208-4DEB-ACC6-9EC2F507BD01}" dt="2024-06-12T13:15:57.133" v="2590" actId="207"/>
          <ac:spMkLst>
            <pc:docMk/>
            <pc:sldMk cId="0" sldId="256"/>
            <ac:spMk id="8" creationId="{07134399-756B-1BE4-0D83-042C7A4B81C0}"/>
          </ac:spMkLst>
        </pc:spChg>
        <pc:spChg chg="add mod">
          <ac:chgData name="Phan Duc Duy 20225831" userId="9a59e6f3-4738-43a1-96d2-bd6f004b3b0b" providerId="ADAL" clId="{59041F18-C208-4DEB-ACC6-9EC2F507BD01}" dt="2024-06-12T13:15:57.133" v="2590" actId="207"/>
          <ac:spMkLst>
            <pc:docMk/>
            <pc:sldMk cId="0" sldId="256"/>
            <ac:spMk id="9" creationId="{F282CCC2-32C8-AADD-5BB8-5FE367608460}"/>
          </ac:spMkLst>
        </pc:spChg>
        <pc:spChg chg="add mod">
          <ac:chgData name="Phan Duc Duy 20225831" userId="9a59e6f3-4738-43a1-96d2-bd6f004b3b0b" providerId="ADAL" clId="{59041F18-C208-4DEB-ACC6-9EC2F507BD01}" dt="2024-06-12T13:15:57.133" v="2590" actId="207"/>
          <ac:spMkLst>
            <pc:docMk/>
            <pc:sldMk cId="0" sldId="256"/>
            <ac:spMk id="10" creationId="{7F4B1736-3848-0C61-9309-C14615439859}"/>
          </ac:spMkLst>
        </pc:spChg>
        <pc:spChg chg="add mod">
          <ac:chgData name="Phan Duc Duy 20225831" userId="9a59e6f3-4738-43a1-96d2-bd6f004b3b0b" providerId="ADAL" clId="{59041F18-C208-4DEB-ACC6-9EC2F507BD01}" dt="2024-06-12T13:15:57.133" v="2590" actId="207"/>
          <ac:spMkLst>
            <pc:docMk/>
            <pc:sldMk cId="0" sldId="256"/>
            <ac:spMk id="11" creationId="{C56A5E69-5025-B50D-BC6A-3FFC80573D99}"/>
          </ac:spMkLst>
        </pc:spChg>
        <pc:spChg chg="mod">
          <ac:chgData name="Phan Duc Duy 20225831" userId="9a59e6f3-4738-43a1-96d2-bd6f004b3b0b" providerId="ADAL" clId="{59041F18-C208-4DEB-ACC6-9EC2F507BD01}" dt="2024-06-12T08:58:12.025" v="5" actId="1076"/>
          <ac:spMkLst>
            <pc:docMk/>
            <pc:sldMk cId="0" sldId="256"/>
            <ac:spMk id="171" creationId="{00000000-0000-0000-0000-000000000000}"/>
          </ac:spMkLst>
        </pc:spChg>
        <pc:spChg chg="mod">
          <ac:chgData name="Phan Duc Duy 20225831" userId="9a59e6f3-4738-43a1-96d2-bd6f004b3b0b" providerId="ADAL" clId="{59041F18-C208-4DEB-ACC6-9EC2F507BD01}" dt="2024-06-12T13:14:40.443" v="2565" actId="20577"/>
          <ac:spMkLst>
            <pc:docMk/>
            <pc:sldMk cId="0" sldId="256"/>
            <ac:spMk id="172" creationId="{00000000-0000-0000-0000-000000000000}"/>
          </ac:spMkLst>
        </pc:spChg>
        <pc:spChg chg="del">
          <ac:chgData name="Phan Duc Duy 20225831" userId="9a59e6f3-4738-43a1-96d2-bd6f004b3b0b" providerId="ADAL" clId="{59041F18-C208-4DEB-ACC6-9EC2F507BD01}" dt="2024-06-12T13:07:00.022" v="2515" actId="478"/>
          <ac:spMkLst>
            <pc:docMk/>
            <pc:sldMk cId="0" sldId="256"/>
            <ac:spMk id="173" creationId="{00000000-0000-0000-0000-000000000000}"/>
          </ac:spMkLst>
        </pc:spChg>
      </pc:sldChg>
      <pc:sldChg chg="del">
        <pc:chgData name="Phan Duc Duy 20225831" userId="9a59e6f3-4738-43a1-96d2-bd6f004b3b0b" providerId="ADAL" clId="{59041F18-C208-4DEB-ACC6-9EC2F507BD01}" dt="2024-06-12T09:04:03.711" v="6" actId="47"/>
        <pc:sldMkLst>
          <pc:docMk/>
          <pc:sldMk cId="0" sldId="257"/>
        </pc:sldMkLst>
      </pc:sldChg>
      <pc:sldChg chg="addSp delSp modSp del mod">
        <pc:chgData name="Phan Duc Duy 20225831" userId="9a59e6f3-4738-43a1-96d2-bd6f004b3b0b" providerId="ADAL" clId="{59041F18-C208-4DEB-ACC6-9EC2F507BD01}" dt="2024-06-12T09:47:55.882" v="768" actId="47"/>
        <pc:sldMkLst>
          <pc:docMk/>
          <pc:sldMk cId="0" sldId="258"/>
        </pc:sldMkLst>
        <pc:spChg chg="add del mod ord">
          <ac:chgData name="Phan Duc Duy 20225831" userId="9a59e6f3-4738-43a1-96d2-bd6f004b3b0b" providerId="ADAL" clId="{59041F18-C208-4DEB-ACC6-9EC2F507BD01}" dt="2024-06-12T09:12:39.634" v="135"/>
          <ac:spMkLst>
            <pc:docMk/>
            <pc:sldMk cId="0" sldId="258"/>
            <ac:spMk id="2" creationId="{33986E9D-A677-8B42-3921-D82A42BF7F45}"/>
          </ac:spMkLst>
        </pc:spChg>
        <pc:spChg chg="add del mod">
          <ac:chgData name="Phan Duc Duy 20225831" userId="9a59e6f3-4738-43a1-96d2-bd6f004b3b0b" providerId="ADAL" clId="{59041F18-C208-4DEB-ACC6-9EC2F507BD01}" dt="2024-06-12T09:12:39.634" v="135"/>
          <ac:spMkLst>
            <pc:docMk/>
            <pc:sldMk cId="0" sldId="258"/>
            <ac:spMk id="3" creationId="{8E0D08B5-A15C-2B82-7E6E-6884F1E4D258}"/>
          </ac:spMkLst>
        </pc:spChg>
        <pc:spChg chg="del mod">
          <ac:chgData name="Phan Duc Duy 20225831" userId="9a59e6f3-4738-43a1-96d2-bd6f004b3b0b" providerId="ADAL" clId="{59041F18-C208-4DEB-ACC6-9EC2F507BD01}" dt="2024-06-12T09:13:04.401" v="185" actId="478"/>
          <ac:spMkLst>
            <pc:docMk/>
            <pc:sldMk cId="0" sldId="258"/>
            <ac:spMk id="4" creationId="{06DA2950-EA55-F015-A440-3EB0C13CAF7C}"/>
          </ac:spMkLst>
        </pc:spChg>
        <pc:spChg chg="add del mod">
          <ac:chgData name="Phan Duc Duy 20225831" userId="9a59e6f3-4738-43a1-96d2-bd6f004b3b0b" providerId="ADAL" clId="{59041F18-C208-4DEB-ACC6-9EC2F507BD01}" dt="2024-06-12T09:14:47.676" v="190" actId="478"/>
          <ac:spMkLst>
            <pc:docMk/>
            <pc:sldMk cId="0" sldId="258"/>
            <ac:spMk id="6" creationId="{BDA8BE2A-5BB6-83DE-A665-49F3FF8C009C}"/>
          </ac:spMkLst>
        </pc:spChg>
        <pc:spChg chg="add del mod">
          <ac:chgData name="Phan Duc Duy 20225831" userId="9a59e6f3-4738-43a1-96d2-bd6f004b3b0b" providerId="ADAL" clId="{59041F18-C208-4DEB-ACC6-9EC2F507BD01}" dt="2024-06-12T09:14:47.676" v="190" actId="478"/>
          <ac:spMkLst>
            <pc:docMk/>
            <pc:sldMk cId="0" sldId="258"/>
            <ac:spMk id="8" creationId="{2BA71A16-37BC-8044-7EB7-EB4A73258A5F}"/>
          </ac:spMkLst>
        </pc:spChg>
        <pc:spChg chg="add del mod">
          <ac:chgData name="Phan Duc Duy 20225831" userId="9a59e6f3-4738-43a1-96d2-bd6f004b3b0b" providerId="ADAL" clId="{59041F18-C208-4DEB-ACC6-9EC2F507BD01}" dt="2024-06-12T09:14:47.676" v="190" actId="478"/>
          <ac:spMkLst>
            <pc:docMk/>
            <pc:sldMk cId="0" sldId="258"/>
            <ac:spMk id="10" creationId="{7605ECA7-03C4-3C6E-0355-60A37729350D}"/>
          </ac:spMkLst>
        </pc:spChg>
        <pc:spChg chg="add del mod">
          <ac:chgData name="Phan Duc Duy 20225831" userId="9a59e6f3-4738-43a1-96d2-bd6f004b3b0b" providerId="ADAL" clId="{59041F18-C208-4DEB-ACC6-9EC2F507BD01}" dt="2024-06-12T09:14:47.676" v="190" actId="478"/>
          <ac:spMkLst>
            <pc:docMk/>
            <pc:sldMk cId="0" sldId="258"/>
            <ac:spMk id="12" creationId="{119A5B02-A9B6-48FB-1597-E95639A97D3B}"/>
          </ac:spMkLst>
        </pc:spChg>
        <pc:spChg chg="add del mod">
          <ac:chgData name="Phan Duc Duy 20225831" userId="9a59e6f3-4738-43a1-96d2-bd6f004b3b0b" providerId="ADAL" clId="{59041F18-C208-4DEB-ACC6-9EC2F507BD01}" dt="2024-06-12T09:14:47.676" v="190" actId="478"/>
          <ac:spMkLst>
            <pc:docMk/>
            <pc:sldMk cId="0" sldId="258"/>
            <ac:spMk id="14" creationId="{1FE6FABF-424C-1882-FBA2-34751FF352CA}"/>
          </ac:spMkLst>
        </pc:spChg>
        <pc:spChg chg="add del mod">
          <ac:chgData name="Phan Duc Duy 20225831" userId="9a59e6f3-4738-43a1-96d2-bd6f004b3b0b" providerId="ADAL" clId="{59041F18-C208-4DEB-ACC6-9EC2F507BD01}" dt="2024-06-12T09:14:47.676" v="190" actId="478"/>
          <ac:spMkLst>
            <pc:docMk/>
            <pc:sldMk cId="0" sldId="258"/>
            <ac:spMk id="16" creationId="{8AC82595-19D6-C1F7-DABF-5F5C47D19CB1}"/>
          </ac:spMkLst>
        </pc:spChg>
        <pc:spChg chg="add del mod">
          <ac:chgData name="Phan Duc Duy 20225831" userId="9a59e6f3-4738-43a1-96d2-bd6f004b3b0b" providerId="ADAL" clId="{59041F18-C208-4DEB-ACC6-9EC2F507BD01}" dt="2024-06-12T09:14:47.676" v="190" actId="478"/>
          <ac:spMkLst>
            <pc:docMk/>
            <pc:sldMk cId="0" sldId="258"/>
            <ac:spMk id="18" creationId="{10D5CD50-F28E-EBE4-FC75-AC9A600CA4D5}"/>
          </ac:spMkLst>
        </pc:spChg>
        <pc:spChg chg="add del mod">
          <ac:chgData name="Phan Duc Duy 20225831" userId="9a59e6f3-4738-43a1-96d2-bd6f004b3b0b" providerId="ADAL" clId="{59041F18-C208-4DEB-ACC6-9EC2F507BD01}" dt="2024-06-12T09:14:47.676" v="190" actId="478"/>
          <ac:spMkLst>
            <pc:docMk/>
            <pc:sldMk cId="0" sldId="258"/>
            <ac:spMk id="20" creationId="{025EAACF-79B9-B8A5-3D70-E940A8C9E4A9}"/>
          </ac:spMkLst>
        </pc:spChg>
        <pc:spChg chg="add del mod">
          <ac:chgData name="Phan Duc Duy 20225831" userId="9a59e6f3-4738-43a1-96d2-bd6f004b3b0b" providerId="ADAL" clId="{59041F18-C208-4DEB-ACC6-9EC2F507BD01}" dt="2024-06-12T09:14:47.676" v="190" actId="478"/>
          <ac:spMkLst>
            <pc:docMk/>
            <pc:sldMk cId="0" sldId="258"/>
            <ac:spMk id="22" creationId="{613AFFA6-3303-9631-3C61-F1FDFB5A7E2D}"/>
          </ac:spMkLst>
        </pc:spChg>
        <pc:spChg chg="add del mod">
          <ac:chgData name="Phan Duc Duy 20225831" userId="9a59e6f3-4738-43a1-96d2-bd6f004b3b0b" providerId="ADAL" clId="{59041F18-C208-4DEB-ACC6-9EC2F507BD01}" dt="2024-06-12T09:14:47.676" v="190" actId="478"/>
          <ac:spMkLst>
            <pc:docMk/>
            <pc:sldMk cId="0" sldId="258"/>
            <ac:spMk id="24" creationId="{D387502E-9C6E-9D42-B6F2-EC45F53AADF3}"/>
          </ac:spMkLst>
        </pc:spChg>
        <pc:spChg chg="add del mod">
          <ac:chgData name="Phan Duc Duy 20225831" userId="9a59e6f3-4738-43a1-96d2-bd6f004b3b0b" providerId="ADAL" clId="{59041F18-C208-4DEB-ACC6-9EC2F507BD01}" dt="2024-06-12T09:14:47.676" v="190" actId="478"/>
          <ac:spMkLst>
            <pc:docMk/>
            <pc:sldMk cId="0" sldId="258"/>
            <ac:spMk id="26" creationId="{82A71961-06EA-D7AE-C5F2-74B2080675B6}"/>
          </ac:spMkLst>
        </pc:spChg>
        <pc:spChg chg="add del mod">
          <ac:chgData name="Phan Duc Duy 20225831" userId="9a59e6f3-4738-43a1-96d2-bd6f004b3b0b" providerId="ADAL" clId="{59041F18-C208-4DEB-ACC6-9EC2F507BD01}" dt="2024-06-12T09:14:47.676" v="190" actId="478"/>
          <ac:spMkLst>
            <pc:docMk/>
            <pc:sldMk cId="0" sldId="258"/>
            <ac:spMk id="28" creationId="{BDAAFF04-DD95-8969-3656-DBE229F0740C}"/>
          </ac:spMkLst>
        </pc:spChg>
        <pc:spChg chg="add del mod">
          <ac:chgData name="Phan Duc Duy 20225831" userId="9a59e6f3-4738-43a1-96d2-bd6f004b3b0b" providerId="ADAL" clId="{59041F18-C208-4DEB-ACC6-9EC2F507BD01}" dt="2024-06-12T09:17:35.583" v="207"/>
          <ac:spMkLst>
            <pc:docMk/>
            <pc:sldMk cId="0" sldId="258"/>
            <ac:spMk id="29" creationId="{C8B33BD5-4BB8-1C40-85AA-A67DBE571061}"/>
          </ac:spMkLst>
        </pc:spChg>
        <pc:spChg chg="add del">
          <ac:chgData name="Phan Duc Duy 20225831" userId="9a59e6f3-4738-43a1-96d2-bd6f004b3b0b" providerId="ADAL" clId="{59041F18-C208-4DEB-ACC6-9EC2F507BD01}" dt="2024-06-12T09:17:35.583" v="207"/>
          <ac:spMkLst>
            <pc:docMk/>
            <pc:sldMk cId="0" sldId="258"/>
            <ac:spMk id="30" creationId="{261CDE9F-CAEC-1C45-6461-17FBC2C5C98E}"/>
          </ac:spMkLst>
        </pc:spChg>
        <pc:spChg chg="del mod">
          <ac:chgData name="Phan Duc Duy 20225831" userId="9a59e6f3-4738-43a1-96d2-bd6f004b3b0b" providerId="ADAL" clId="{59041F18-C208-4DEB-ACC6-9EC2F507BD01}" dt="2024-06-12T09:18:37.962" v="209" actId="478"/>
          <ac:spMkLst>
            <pc:docMk/>
            <pc:sldMk cId="0" sldId="258"/>
            <ac:spMk id="31" creationId="{AA6D4116-6816-E22C-C852-0A63C4945964}"/>
          </ac:spMkLst>
        </pc:spChg>
        <pc:spChg chg="add mod">
          <ac:chgData name="Phan Duc Duy 20225831" userId="9a59e6f3-4738-43a1-96d2-bd6f004b3b0b" providerId="ADAL" clId="{59041F18-C208-4DEB-ACC6-9EC2F507BD01}" dt="2024-06-12T09:23:00.886" v="306" actId="1076"/>
          <ac:spMkLst>
            <pc:docMk/>
            <pc:sldMk cId="0" sldId="258"/>
            <ac:spMk id="32" creationId="{0C356544-02A6-32AD-8AA5-03698F0CD164}"/>
          </ac:spMkLst>
        </pc:spChg>
        <pc:spChg chg="add mod">
          <ac:chgData name="Phan Duc Duy 20225831" userId="9a59e6f3-4738-43a1-96d2-bd6f004b3b0b" providerId="ADAL" clId="{59041F18-C208-4DEB-ACC6-9EC2F507BD01}" dt="2024-06-12T09:23:16.809" v="313" actId="5793"/>
          <ac:spMkLst>
            <pc:docMk/>
            <pc:sldMk cId="0" sldId="258"/>
            <ac:spMk id="33" creationId="{2543BADD-0463-435D-F6C4-63541D2E5247}"/>
          </ac:spMkLst>
        </pc:spChg>
        <pc:spChg chg="add del mod">
          <ac:chgData name="Phan Duc Duy 20225831" userId="9a59e6f3-4738-43a1-96d2-bd6f004b3b0b" providerId="ADAL" clId="{59041F18-C208-4DEB-ACC6-9EC2F507BD01}" dt="2024-06-12T09:26:53.875" v="359"/>
          <ac:spMkLst>
            <pc:docMk/>
            <pc:sldMk cId="0" sldId="258"/>
            <ac:spMk id="34" creationId="{EF674DC1-4F50-CDB8-7E1C-053CB3D07A30}"/>
          </ac:spMkLst>
        </pc:spChg>
        <pc:spChg chg="add del mod">
          <ac:chgData name="Phan Duc Duy 20225831" userId="9a59e6f3-4738-43a1-96d2-bd6f004b3b0b" providerId="ADAL" clId="{59041F18-C208-4DEB-ACC6-9EC2F507BD01}" dt="2024-06-12T09:28:31.116" v="386"/>
          <ac:spMkLst>
            <pc:docMk/>
            <pc:sldMk cId="0" sldId="258"/>
            <ac:spMk id="35" creationId="{63D009C8-F558-EDE3-B932-1CDB3DA82B0F}"/>
          </ac:spMkLst>
        </pc:spChg>
        <pc:spChg chg="add del mod">
          <ac:chgData name="Phan Duc Duy 20225831" userId="9a59e6f3-4738-43a1-96d2-bd6f004b3b0b" providerId="ADAL" clId="{59041F18-C208-4DEB-ACC6-9EC2F507BD01}" dt="2024-06-12T09:28:17.053" v="376" actId="478"/>
          <ac:spMkLst>
            <pc:docMk/>
            <pc:sldMk cId="0" sldId="258"/>
            <ac:spMk id="36" creationId="{302E7060-6300-0737-94EE-384BC4A845E7}"/>
          </ac:spMkLst>
        </pc:spChg>
        <pc:spChg chg="add del mod">
          <ac:chgData name="Phan Duc Duy 20225831" userId="9a59e6f3-4738-43a1-96d2-bd6f004b3b0b" providerId="ADAL" clId="{59041F18-C208-4DEB-ACC6-9EC2F507BD01}" dt="2024-06-12T09:28:17.569" v="377" actId="478"/>
          <ac:spMkLst>
            <pc:docMk/>
            <pc:sldMk cId="0" sldId="258"/>
            <ac:spMk id="37" creationId="{F35C474F-A4A1-536A-B0D4-49F5D016E8FC}"/>
          </ac:spMkLst>
        </pc:spChg>
        <pc:spChg chg="add del mod">
          <ac:chgData name="Phan Duc Duy 20225831" userId="9a59e6f3-4738-43a1-96d2-bd6f004b3b0b" providerId="ADAL" clId="{59041F18-C208-4DEB-ACC6-9EC2F507BD01}" dt="2024-06-12T09:26:53.875" v="359"/>
          <ac:spMkLst>
            <pc:docMk/>
            <pc:sldMk cId="0" sldId="258"/>
            <ac:spMk id="38" creationId="{38330442-AF40-DEBA-E084-F4C07EF199A2}"/>
          </ac:spMkLst>
        </pc:spChg>
        <pc:spChg chg="mod">
          <ac:chgData name="Phan Duc Duy 20225831" userId="9a59e6f3-4738-43a1-96d2-bd6f004b3b0b" providerId="ADAL" clId="{59041F18-C208-4DEB-ACC6-9EC2F507BD01}" dt="2024-06-12T09:32:21.409" v="518" actId="1076"/>
          <ac:spMkLst>
            <pc:docMk/>
            <pc:sldMk cId="0" sldId="258"/>
            <ac:spMk id="39" creationId="{EE5B5A5A-608C-520D-4BE5-F09070BDA5B2}"/>
          </ac:spMkLst>
        </pc:spChg>
        <pc:spChg chg="add del mod">
          <ac:chgData name="Phan Duc Duy 20225831" userId="9a59e6f3-4738-43a1-96d2-bd6f004b3b0b" providerId="ADAL" clId="{59041F18-C208-4DEB-ACC6-9EC2F507BD01}" dt="2024-06-12T09:28:31.116" v="386"/>
          <ac:spMkLst>
            <pc:docMk/>
            <pc:sldMk cId="0" sldId="258"/>
            <ac:spMk id="40" creationId="{DD7AC6D6-3C32-1F2E-A5F4-4D2822CE675F}"/>
          </ac:spMkLst>
        </pc:spChg>
        <pc:spChg chg="add mod">
          <ac:chgData name="Phan Duc Duy 20225831" userId="9a59e6f3-4738-43a1-96d2-bd6f004b3b0b" providerId="ADAL" clId="{59041F18-C208-4DEB-ACC6-9EC2F507BD01}" dt="2024-06-12T09:28:21.631" v="379" actId="1076"/>
          <ac:spMkLst>
            <pc:docMk/>
            <pc:sldMk cId="0" sldId="258"/>
            <ac:spMk id="41" creationId="{1BF8E096-C504-A577-922C-CA627BD57B77}"/>
          </ac:spMkLst>
        </pc:spChg>
        <pc:spChg chg="add mod">
          <ac:chgData name="Phan Duc Duy 20225831" userId="9a59e6f3-4738-43a1-96d2-bd6f004b3b0b" providerId="ADAL" clId="{59041F18-C208-4DEB-ACC6-9EC2F507BD01}" dt="2024-06-12T09:28:21.631" v="379" actId="1076"/>
          <ac:spMkLst>
            <pc:docMk/>
            <pc:sldMk cId="0" sldId="258"/>
            <ac:spMk id="42" creationId="{EB128942-3AA2-4EFA-E709-62B02456E9EF}"/>
          </ac:spMkLst>
        </pc:spChg>
        <pc:spChg chg="add mod">
          <ac:chgData name="Phan Duc Duy 20225831" userId="9a59e6f3-4738-43a1-96d2-bd6f004b3b0b" providerId="ADAL" clId="{59041F18-C208-4DEB-ACC6-9EC2F507BD01}" dt="2024-06-12T09:28:23.084" v="381" actId="1076"/>
          <ac:spMkLst>
            <pc:docMk/>
            <pc:sldMk cId="0" sldId="258"/>
            <ac:spMk id="43" creationId="{8E8D4475-3D31-3387-4577-DC2FC440CC0F}"/>
          </ac:spMkLst>
        </pc:spChg>
        <pc:spChg chg="add mod">
          <ac:chgData name="Phan Duc Duy 20225831" userId="9a59e6f3-4738-43a1-96d2-bd6f004b3b0b" providerId="ADAL" clId="{59041F18-C208-4DEB-ACC6-9EC2F507BD01}" dt="2024-06-12T09:28:23.084" v="381" actId="1076"/>
          <ac:spMkLst>
            <pc:docMk/>
            <pc:sldMk cId="0" sldId="258"/>
            <ac:spMk id="44" creationId="{9810CBF4-DE3F-A8D2-9833-A802405ED9CF}"/>
          </ac:spMkLst>
        </pc:spChg>
        <pc:spChg chg="add del mod">
          <ac:chgData name="Phan Duc Duy 20225831" userId="9a59e6f3-4738-43a1-96d2-bd6f004b3b0b" providerId="ADAL" clId="{59041F18-C208-4DEB-ACC6-9EC2F507BD01}" dt="2024-06-12T09:35:38.496" v="674"/>
          <ac:spMkLst>
            <pc:docMk/>
            <pc:sldMk cId="0" sldId="258"/>
            <ac:spMk id="45" creationId="{757CF5BB-BF65-F939-8DAC-5B0DCB1E42D7}"/>
          </ac:spMkLst>
        </pc:spChg>
        <pc:spChg chg="add del mod">
          <ac:chgData name="Phan Duc Duy 20225831" userId="9a59e6f3-4738-43a1-96d2-bd6f004b3b0b" providerId="ADAL" clId="{59041F18-C208-4DEB-ACC6-9EC2F507BD01}" dt="2024-06-12T09:35:38.496" v="674"/>
          <ac:spMkLst>
            <pc:docMk/>
            <pc:sldMk cId="0" sldId="258"/>
            <ac:spMk id="46" creationId="{3B6D50F8-E25D-0BD5-0A77-2B0E3A72BDEE}"/>
          </ac:spMkLst>
        </pc:spChg>
        <pc:spChg chg="add del mod">
          <ac:chgData name="Phan Duc Duy 20225831" userId="9a59e6f3-4738-43a1-96d2-bd6f004b3b0b" providerId="ADAL" clId="{59041F18-C208-4DEB-ACC6-9EC2F507BD01}" dt="2024-06-12T09:30:43.904" v="447"/>
          <ac:spMkLst>
            <pc:docMk/>
            <pc:sldMk cId="0" sldId="258"/>
            <ac:spMk id="47" creationId="{EEDDC7D8-1F2F-9A87-01F7-8AFA172B8E60}"/>
          </ac:spMkLst>
        </pc:spChg>
        <pc:spChg chg="add del mod">
          <ac:chgData name="Phan Duc Duy 20225831" userId="9a59e6f3-4738-43a1-96d2-bd6f004b3b0b" providerId="ADAL" clId="{59041F18-C208-4DEB-ACC6-9EC2F507BD01}" dt="2024-06-12T09:30:43.904" v="447"/>
          <ac:spMkLst>
            <pc:docMk/>
            <pc:sldMk cId="0" sldId="258"/>
            <ac:spMk id="48" creationId="{92D6028E-A2DD-8A2C-8D23-F65E9B816347}"/>
          </ac:spMkLst>
        </pc:spChg>
        <pc:spChg chg="mod">
          <ac:chgData name="Phan Duc Duy 20225831" userId="9a59e6f3-4738-43a1-96d2-bd6f004b3b0b" providerId="ADAL" clId="{59041F18-C208-4DEB-ACC6-9EC2F507BD01}" dt="2024-06-12T09:32:21.409" v="518" actId="1076"/>
          <ac:spMkLst>
            <pc:docMk/>
            <pc:sldMk cId="0" sldId="258"/>
            <ac:spMk id="49" creationId="{1ABB2908-1C51-9432-4061-53B5B33EC4C6}"/>
          </ac:spMkLst>
        </pc:spChg>
        <pc:spChg chg="mod">
          <ac:chgData name="Phan Duc Duy 20225831" userId="9a59e6f3-4738-43a1-96d2-bd6f004b3b0b" providerId="ADAL" clId="{59041F18-C208-4DEB-ACC6-9EC2F507BD01}" dt="2024-06-12T09:32:21.409" v="518" actId="1076"/>
          <ac:spMkLst>
            <pc:docMk/>
            <pc:sldMk cId="0" sldId="258"/>
            <ac:spMk id="50" creationId="{1AA5734A-1EA1-F2AE-6ACC-32B112B832E1}"/>
          </ac:spMkLst>
        </pc:spChg>
        <pc:spChg chg="add del mod">
          <ac:chgData name="Phan Duc Duy 20225831" userId="9a59e6f3-4738-43a1-96d2-bd6f004b3b0b" providerId="ADAL" clId="{59041F18-C208-4DEB-ACC6-9EC2F507BD01}" dt="2024-06-12T09:35:25.168" v="671" actId="478"/>
          <ac:spMkLst>
            <pc:docMk/>
            <pc:sldMk cId="0" sldId="258"/>
            <ac:spMk id="51" creationId="{E5652E66-632F-8DD2-0FFB-17A216CB83D8}"/>
          </ac:spMkLst>
        </pc:spChg>
        <pc:spChg chg="mod">
          <ac:chgData name="Phan Duc Duy 20225831" userId="9a59e6f3-4738-43a1-96d2-bd6f004b3b0b" providerId="ADAL" clId="{59041F18-C208-4DEB-ACC6-9EC2F507BD01}" dt="2024-06-12T09:35:40.043" v="675" actId="207"/>
          <ac:spMkLst>
            <pc:docMk/>
            <pc:sldMk cId="0" sldId="258"/>
            <ac:spMk id="52" creationId="{54E50894-6664-157E-FDEF-6D9DA86C4347}"/>
          </ac:spMkLst>
        </pc:spChg>
        <pc:spChg chg="del">
          <ac:chgData name="Phan Duc Duy 20225831" userId="9a59e6f3-4738-43a1-96d2-bd6f004b3b0b" providerId="ADAL" clId="{59041F18-C208-4DEB-ACC6-9EC2F507BD01}" dt="2024-06-12T09:14:42.287" v="189" actId="478"/>
          <ac:spMkLst>
            <pc:docMk/>
            <pc:sldMk cId="0" sldId="258"/>
            <ac:spMk id="184" creationId="{00000000-0000-0000-0000-000000000000}"/>
          </ac:spMkLst>
        </pc:spChg>
        <pc:spChg chg="del">
          <ac:chgData name="Phan Duc Duy 20225831" userId="9a59e6f3-4738-43a1-96d2-bd6f004b3b0b" providerId="ADAL" clId="{59041F18-C208-4DEB-ACC6-9EC2F507BD01}" dt="2024-06-12T09:14:42.287" v="189" actId="478"/>
          <ac:spMkLst>
            <pc:docMk/>
            <pc:sldMk cId="0" sldId="258"/>
            <ac:spMk id="185" creationId="{00000000-0000-0000-0000-000000000000}"/>
          </ac:spMkLst>
        </pc:spChg>
        <pc:spChg chg="del mod">
          <ac:chgData name="Phan Duc Duy 20225831" userId="9a59e6f3-4738-43a1-96d2-bd6f004b3b0b" providerId="ADAL" clId="{59041F18-C208-4DEB-ACC6-9EC2F507BD01}" dt="2024-06-12T09:14:42.287" v="189" actId="478"/>
          <ac:spMkLst>
            <pc:docMk/>
            <pc:sldMk cId="0" sldId="258"/>
            <ac:spMk id="186" creationId="{00000000-0000-0000-0000-000000000000}"/>
          </ac:spMkLst>
        </pc:spChg>
        <pc:spChg chg="del">
          <ac:chgData name="Phan Duc Duy 20225831" userId="9a59e6f3-4738-43a1-96d2-bd6f004b3b0b" providerId="ADAL" clId="{59041F18-C208-4DEB-ACC6-9EC2F507BD01}" dt="2024-06-12T09:14:42.287" v="189" actId="478"/>
          <ac:spMkLst>
            <pc:docMk/>
            <pc:sldMk cId="0" sldId="258"/>
            <ac:spMk id="187" creationId="{00000000-0000-0000-0000-000000000000}"/>
          </ac:spMkLst>
        </pc:spChg>
        <pc:spChg chg="del">
          <ac:chgData name="Phan Duc Duy 20225831" userId="9a59e6f3-4738-43a1-96d2-bd6f004b3b0b" providerId="ADAL" clId="{59041F18-C208-4DEB-ACC6-9EC2F507BD01}" dt="2024-06-12T09:14:42.287" v="189" actId="478"/>
          <ac:spMkLst>
            <pc:docMk/>
            <pc:sldMk cId="0" sldId="258"/>
            <ac:spMk id="188" creationId="{00000000-0000-0000-0000-000000000000}"/>
          </ac:spMkLst>
        </pc:spChg>
        <pc:spChg chg="del">
          <ac:chgData name="Phan Duc Duy 20225831" userId="9a59e6f3-4738-43a1-96d2-bd6f004b3b0b" providerId="ADAL" clId="{59041F18-C208-4DEB-ACC6-9EC2F507BD01}" dt="2024-06-12T09:14:42.287" v="189" actId="478"/>
          <ac:spMkLst>
            <pc:docMk/>
            <pc:sldMk cId="0" sldId="258"/>
            <ac:spMk id="189" creationId="{00000000-0000-0000-0000-000000000000}"/>
          </ac:spMkLst>
        </pc:spChg>
        <pc:spChg chg="del">
          <ac:chgData name="Phan Duc Duy 20225831" userId="9a59e6f3-4738-43a1-96d2-bd6f004b3b0b" providerId="ADAL" clId="{59041F18-C208-4DEB-ACC6-9EC2F507BD01}" dt="2024-06-12T09:14:42.287" v="189" actId="478"/>
          <ac:spMkLst>
            <pc:docMk/>
            <pc:sldMk cId="0" sldId="258"/>
            <ac:spMk id="190" creationId="{00000000-0000-0000-0000-000000000000}"/>
          </ac:spMkLst>
        </pc:spChg>
        <pc:spChg chg="del">
          <ac:chgData name="Phan Duc Duy 20225831" userId="9a59e6f3-4738-43a1-96d2-bd6f004b3b0b" providerId="ADAL" clId="{59041F18-C208-4DEB-ACC6-9EC2F507BD01}" dt="2024-06-12T09:14:42.287" v="189" actId="478"/>
          <ac:spMkLst>
            <pc:docMk/>
            <pc:sldMk cId="0" sldId="258"/>
            <ac:spMk id="191" creationId="{00000000-0000-0000-0000-000000000000}"/>
          </ac:spMkLst>
        </pc:spChg>
        <pc:spChg chg="del">
          <ac:chgData name="Phan Duc Duy 20225831" userId="9a59e6f3-4738-43a1-96d2-bd6f004b3b0b" providerId="ADAL" clId="{59041F18-C208-4DEB-ACC6-9EC2F507BD01}" dt="2024-06-12T09:14:42.287" v="189" actId="478"/>
          <ac:spMkLst>
            <pc:docMk/>
            <pc:sldMk cId="0" sldId="258"/>
            <ac:spMk id="192" creationId="{00000000-0000-0000-0000-000000000000}"/>
          </ac:spMkLst>
        </pc:spChg>
        <pc:spChg chg="del">
          <ac:chgData name="Phan Duc Duy 20225831" userId="9a59e6f3-4738-43a1-96d2-bd6f004b3b0b" providerId="ADAL" clId="{59041F18-C208-4DEB-ACC6-9EC2F507BD01}" dt="2024-06-12T09:14:42.287" v="189" actId="478"/>
          <ac:spMkLst>
            <pc:docMk/>
            <pc:sldMk cId="0" sldId="258"/>
            <ac:spMk id="193" creationId="{00000000-0000-0000-0000-000000000000}"/>
          </ac:spMkLst>
        </pc:spChg>
        <pc:spChg chg="del">
          <ac:chgData name="Phan Duc Duy 20225831" userId="9a59e6f3-4738-43a1-96d2-bd6f004b3b0b" providerId="ADAL" clId="{59041F18-C208-4DEB-ACC6-9EC2F507BD01}" dt="2024-06-12T09:14:42.287" v="189" actId="478"/>
          <ac:spMkLst>
            <pc:docMk/>
            <pc:sldMk cId="0" sldId="258"/>
            <ac:spMk id="194" creationId="{00000000-0000-0000-0000-000000000000}"/>
          </ac:spMkLst>
        </pc:spChg>
        <pc:spChg chg="del">
          <ac:chgData name="Phan Duc Duy 20225831" userId="9a59e6f3-4738-43a1-96d2-bd6f004b3b0b" providerId="ADAL" clId="{59041F18-C208-4DEB-ACC6-9EC2F507BD01}" dt="2024-06-12T09:14:42.287" v="189" actId="478"/>
          <ac:spMkLst>
            <pc:docMk/>
            <pc:sldMk cId="0" sldId="258"/>
            <ac:spMk id="195" creationId="{00000000-0000-0000-0000-000000000000}"/>
          </ac:spMkLst>
        </pc:spChg>
      </pc:sldChg>
      <pc:sldChg chg="addSp delSp modSp add del mod ord modTransition modAnim">
        <pc:chgData name="Phan Duc Duy 20225831" userId="9a59e6f3-4738-43a1-96d2-bd6f004b3b0b" providerId="ADAL" clId="{59041F18-C208-4DEB-ACC6-9EC2F507BD01}" dt="2024-06-12T13:25:16.688" v="2770"/>
        <pc:sldMkLst>
          <pc:docMk/>
          <pc:sldMk cId="0" sldId="259"/>
        </pc:sldMkLst>
        <pc:spChg chg="add del mod">
          <ac:chgData name="Phan Duc Duy 20225831" userId="9a59e6f3-4738-43a1-96d2-bd6f004b3b0b" providerId="ADAL" clId="{59041F18-C208-4DEB-ACC6-9EC2F507BD01}" dt="2024-06-12T10:29:39.839" v="1321" actId="478"/>
          <ac:spMkLst>
            <pc:docMk/>
            <pc:sldMk cId="0" sldId="259"/>
            <ac:spMk id="2" creationId="{88650557-799E-4686-A2E2-37064B2892DA}"/>
          </ac:spMkLst>
        </pc:spChg>
        <pc:spChg chg="add del mod">
          <ac:chgData name="Phan Duc Duy 20225831" userId="9a59e6f3-4738-43a1-96d2-bd6f004b3b0b" providerId="ADAL" clId="{59041F18-C208-4DEB-ACC6-9EC2F507BD01}" dt="2024-06-12T10:29:39.839" v="1321" actId="478"/>
          <ac:spMkLst>
            <pc:docMk/>
            <pc:sldMk cId="0" sldId="259"/>
            <ac:spMk id="3" creationId="{94C2718F-20A5-05E8-19A5-4D671603EC92}"/>
          </ac:spMkLst>
        </pc:spChg>
        <pc:spChg chg="add del mod">
          <ac:chgData name="Phan Duc Duy 20225831" userId="9a59e6f3-4738-43a1-96d2-bd6f004b3b0b" providerId="ADAL" clId="{59041F18-C208-4DEB-ACC6-9EC2F507BD01}" dt="2024-06-12T10:29:39.839" v="1321" actId="478"/>
          <ac:spMkLst>
            <pc:docMk/>
            <pc:sldMk cId="0" sldId="259"/>
            <ac:spMk id="4" creationId="{80575B4D-9943-20C0-491E-AD4BEF3A38BE}"/>
          </ac:spMkLst>
        </pc:spChg>
        <pc:spChg chg="add del mod">
          <ac:chgData name="Phan Duc Duy 20225831" userId="9a59e6f3-4738-43a1-96d2-bd6f004b3b0b" providerId="ADAL" clId="{59041F18-C208-4DEB-ACC6-9EC2F507BD01}" dt="2024-06-12T09:34:44.995" v="665" actId="478"/>
          <ac:spMkLst>
            <pc:docMk/>
            <pc:sldMk cId="0" sldId="259"/>
            <ac:spMk id="5" creationId="{772F78D7-00B3-03A9-5155-57F5314B35B1}"/>
          </ac:spMkLst>
        </pc:spChg>
        <pc:spChg chg="add mod">
          <ac:chgData name="Phan Duc Duy 20225831" userId="9a59e6f3-4738-43a1-96d2-bd6f004b3b0b" providerId="ADAL" clId="{59041F18-C208-4DEB-ACC6-9EC2F507BD01}" dt="2024-06-12T09:33:15.958" v="525" actId="571"/>
          <ac:spMkLst>
            <pc:docMk/>
            <pc:sldMk cId="0" sldId="259"/>
            <ac:spMk id="6" creationId="{8FFB02F1-4570-5043-9A55-2D96782F51C7}"/>
          </ac:spMkLst>
        </pc:spChg>
        <pc:spChg chg="add mod">
          <ac:chgData name="Phan Duc Duy 20225831" userId="9a59e6f3-4738-43a1-96d2-bd6f004b3b0b" providerId="ADAL" clId="{59041F18-C208-4DEB-ACC6-9EC2F507BD01}" dt="2024-06-12T09:33:15.958" v="525" actId="571"/>
          <ac:spMkLst>
            <pc:docMk/>
            <pc:sldMk cId="0" sldId="259"/>
            <ac:spMk id="7" creationId="{50BF4F8D-0456-B237-17B2-A2D85251244D}"/>
          </ac:spMkLst>
        </pc:spChg>
        <pc:spChg chg="add mod">
          <ac:chgData name="Phan Duc Duy 20225831" userId="9a59e6f3-4738-43a1-96d2-bd6f004b3b0b" providerId="ADAL" clId="{59041F18-C208-4DEB-ACC6-9EC2F507BD01}" dt="2024-06-12T09:33:15.958" v="525" actId="571"/>
          <ac:spMkLst>
            <pc:docMk/>
            <pc:sldMk cId="0" sldId="259"/>
            <ac:spMk id="8" creationId="{5DE22E20-1A4A-4BCA-28E0-5B1370999E85}"/>
          </ac:spMkLst>
        </pc:spChg>
        <pc:spChg chg="add del mod">
          <ac:chgData name="Phan Duc Duy 20225831" userId="9a59e6f3-4738-43a1-96d2-bd6f004b3b0b" providerId="ADAL" clId="{59041F18-C208-4DEB-ACC6-9EC2F507BD01}" dt="2024-06-12T10:29:39.839" v="1321" actId="478"/>
          <ac:spMkLst>
            <pc:docMk/>
            <pc:sldMk cId="0" sldId="259"/>
            <ac:spMk id="9" creationId="{BF93654A-CD6B-3976-7CBF-668B9EF7F171}"/>
          </ac:spMkLst>
        </pc:spChg>
        <pc:spChg chg="add mod">
          <ac:chgData name="Phan Duc Duy 20225831" userId="9a59e6f3-4738-43a1-96d2-bd6f004b3b0b" providerId="ADAL" clId="{59041F18-C208-4DEB-ACC6-9EC2F507BD01}" dt="2024-06-12T10:30:06.526" v="1329" actId="207"/>
          <ac:spMkLst>
            <pc:docMk/>
            <pc:sldMk cId="0" sldId="259"/>
            <ac:spMk id="10" creationId="{1AEC3686-E3F9-8EEF-22C7-D92671FA951F}"/>
          </ac:spMkLst>
        </pc:spChg>
        <pc:spChg chg="add mod">
          <ac:chgData name="Phan Duc Duy 20225831" userId="9a59e6f3-4738-43a1-96d2-bd6f004b3b0b" providerId="ADAL" clId="{59041F18-C208-4DEB-ACC6-9EC2F507BD01}" dt="2024-06-12T10:30:09.742" v="1344" actId="207"/>
          <ac:spMkLst>
            <pc:docMk/>
            <pc:sldMk cId="0" sldId="259"/>
            <ac:spMk id="11" creationId="{E5E36B99-3511-81F0-BA43-AF0EBD7874B8}"/>
          </ac:spMkLst>
        </pc:spChg>
        <pc:spChg chg="add mod">
          <ac:chgData name="Phan Duc Duy 20225831" userId="9a59e6f3-4738-43a1-96d2-bd6f004b3b0b" providerId="ADAL" clId="{59041F18-C208-4DEB-ACC6-9EC2F507BD01}" dt="2024-06-12T10:29:59.531" v="1323" actId="1076"/>
          <ac:spMkLst>
            <pc:docMk/>
            <pc:sldMk cId="0" sldId="259"/>
            <ac:spMk id="12" creationId="{48A2EE90-7163-606D-7FCE-DEEEA2B49C3E}"/>
          </ac:spMkLst>
        </pc:spChg>
        <pc:spChg chg="add mod">
          <ac:chgData name="Phan Duc Duy 20225831" userId="9a59e6f3-4738-43a1-96d2-bd6f004b3b0b" providerId="ADAL" clId="{59041F18-C208-4DEB-ACC6-9EC2F507BD01}" dt="2024-06-12T10:29:59.531" v="1323" actId="1076"/>
          <ac:spMkLst>
            <pc:docMk/>
            <pc:sldMk cId="0" sldId="259"/>
            <ac:spMk id="13" creationId="{531A2732-4306-6FFB-82A9-E5B9BCBAEF6E}"/>
          </ac:spMkLst>
        </pc:spChg>
        <pc:spChg chg="add mod">
          <ac:chgData name="Phan Duc Duy 20225831" userId="9a59e6f3-4738-43a1-96d2-bd6f004b3b0b" providerId="ADAL" clId="{59041F18-C208-4DEB-ACC6-9EC2F507BD01}" dt="2024-06-12T10:30:22.982" v="1345" actId="207"/>
          <ac:spMkLst>
            <pc:docMk/>
            <pc:sldMk cId="0" sldId="259"/>
            <ac:spMk id="14" creationId="{5F2C8A68-BADF-B47F-BA50-C3699910EEDA}"/>
          </ac:spMkLst>
        </pc:spChg>
        <pc:spChg chg="add mod">
          <ac:chgData name="Phan Duc Duy 20225831" userId="9a59e6f3-4738-43a1-96d2-bd6f004b3b0b" providerId="ADAL" clId="{59041F18-C208-4DEB-ACC6-9EC2F507BD01}" dt="2024-06-12T10:29:59.531" v="1323" actId="1076"/>
          <ac:spMkLst>
            <pc:docMk/>
            <pc:sldMk cId="0" sldId="259"/>
            <ac:spMk id="15" creationId="{D74A0F4F-CCA8-02F9-040F-4C8BFBBBA539}"/>
          </ac:spMkLst>
        </pc:spChg>
        <pc:spChg chg="add mod">
          <ac:chgData name="Phan Duc Duy 20225831" userId="9a59e6f3-4738-43a1-96d2-bd6f004b3b0b" providerId="ADAL" clId="{59041F18-C208-4DEB-ACC6-9EC2F507BD01}" dt="2024-06-12T12:11:54.597" v="1910" actId="1076"/>
          <ac:spMkLst>
            <pc:docMk/>
            <pc:sldMk cId="0" sldId="259"/>
            <ac:spMk id="16" creationId="{D3B964AC-DF9D-FE7A-1F4B-158438FA2569}"/>
          </ac:spMkLst>
        </pc:spChg>
        <pc:spChg chg="add mod">
          <ac:chgData name="Phan Duc Duy 20225831" userId="9a59e6f3-4738-43a1-96d2-bd6f004b3b0b" providerId="ADAL" clId="{59041F18-C208-4DEB-ACC6-9EC2F507BD01}" dt="2024-06-12T10:29:59.531" v="1323" actId="1076"/>
          <ac:spMkLst>
            <pc:docMk/>
            <pc:sldMk cId="0" sldId="259"/>
            <ac:spMk id="17" creationId="{568341A4-0477-23A2-3F84-C1625898B0EB}"/>
          </ac:spMkLst>
        </pc:spChg>
        <pc:spChg chg="add mod">
          <ac:chgData name="Phan Duc Duy 20225831" userId="9a59e6f3-4738-43a1-96d2-bd6f004b3b0b" providerId="ADAL" clId="{59041F18-C208-4DEB-ACC6-9EC2F507BD01}" dt="2024-06-12T12:12:30.079" v="1916" actId="1076"/>
          <ac:spMkLst>
            <pc:docMk/>
            <pc:sldMk cId="0" sldId="259"/>
            <ac:spMk id="18" creationId="{86407549-127E-A682-3402-98054B91555C}"/>
          </ac:spMkLst>
        </pc:spChg>
        <pc:spChg chg="add del mod">
          <ac:chgData name="Phan Duc Duy 20225831" userId="9a59e6f3-4738-43a1-96d2-bd6f004b3b0b" providerId="ADAL" clId="{59041F18-C208-4DEB-ACC6-9EC2F507BD01}" dt="2024-06-12T10:31:32.945" v="1352" actId="478"/>
          <ac:spMkLst>
            <pc:docMk/>
            <pc:sldMk cId="0" sldId="259"/>
            <ac:spMk id="20" creationId="{C63C1834-51A7-ED54-953F-E0C07241BEAC}"/>
          </ac:spMkLst>
        </pc:spChg>
        <pc:spChg chg="mod">
          <ac:chgData name="Phan Duc Duy 20225831" userId="9a59e6f3-4738-43a1-96d2-bd6f004b3b0b" providerId="ADAL" clId="{59041F18-C208-4DEB-ACC6-9EC2F507BD01}" dt="2024-06-12T12:12:30.079" v="1916" actId="1076"/>
          <ac:spMkLst>
            <pc:docMk/>
            <pc:sldMk cId="0" sldId="259"/>
            <ac:spMk id="200" creationId="{00000000-0000-0000-0000-000000000000}"/>
          </ac:spMkLst>
        </pc:spChg>
        <pc:spChg chg="del">
          <ac:chgData name="Phan Duc Duy 20225831" userId="9a59e6f3-4738-43a1-96d2-bd6f004b3b0b" providerId="ADAL" clId="{59041F18-C208-4DEB-ACC6-9EC2F507BD01}" dt="2024-06-12T10:31:29.379" v="1351" actId="478"/>
          <ac:spMkLst>
            <pc:docMk/>
            <pc:sldMk cId="0" sldId="259"/>
            <ac:spMk id="201" creationId="{00000000-0000-0000-0000-000000000000}"/>
          </ac:spMkLst>
        </pc:spChg>
        <pc:picChg chg="mod">
          <ac:chgData name="Phan Duc Duy 20225831" userId="9a59e6f3-4738-43a1-96d2-bd6f004b3b0b" providerId="ADAL" clId="{59041F18-C208-4DEB-ACC6-9EC2F507BD01}" dt="2024-06-12T10:33:20.159" v="1359" actId="962"/>
          <ac:picMkLst>
            <pc:docMk/>
            <pc:sldMk cId="0" sldId="259"/>
            <ac:picMk id="202" creationId="{00000000-0000-0000-0000-000000000000}"/>
          </ac:picMkLst>
        </pc:picChg>
      </pc:sldChg>
      <pc:sldChg chg="addSp delSp modSp mod modTransition setBg modAnim">
        <pc:chgData name="Phan Duc Duy 20225831" userId="9a59e6f3-4738-43a1-96d2-bd6f004b3b0b" providerId="ADAL" clId="{59041F18-C208-4DEB-ACC6-9EC2F507BD01}" dt="2024-06-12T13:21:14.390" v="2742"/>
        <pc:sldMkLst>
          <pc:docMk/>
          <pc:sldMk cId="0" sldId="260"/>
        </pc:sldMkLst>
        <pc:spChg chg="add del mod">
          <ac:chgData name="Phan Duc Duy 20225831" userId="9a59e6f3-4738-43a1-96d2-bd6f004b3b0b" providerId="ADAL" clId="{59041F18-C208-4DEB-ACC6-9EC2F507BD01}" dt="2024-06-12T10:36:48.652" v="1363" actId="478"/>
          <ac:spMkLst>
            <pc:docMk/>
            <pc:sldMk cId="0" sldId="260"/>
            <ac:spMk id="3" creationId="{EC7CD0AC-952E-82D8-7639-DF31CC2B4E24}"/>
          </ac:spMkLst>
        </pc:spChg>
        <pc:spChg chg="add del mod">
          <ac:chgData name="Phan Duc Duy 20225831" userId="9a59e6f3-4738-43a1-96d2-bd6f004b3b0b" providerId="ADAL" clId="{59041F18-C208-4DEB-ACC6-9EC2F507BD01}" dt="2024-06-12T10:36:48.652" v="1363" actId="478"/>
          <ac:spMkLst>
            <pc:docMk/>
            <pc:sldMk cId="0" sldId="260"/>
            <ac:spMk id="5" creationId="{24EC0D01-42F9-040D-5314-71D690B890D4}"/>
          </ac:spMkLst>
        </pc:spChg>
        <pc:spChg chg="add del mod">
          <ac:chgData name="Phan Duc Duy 20225831" userId="9a59e6f3-4738-43a1-96d2-bd6f004b3b0b" providerId="ADAL" clId="{59041F18-C208-4DEB-ACC6-9EC2F507BD01}" dt="2024-06-12T10:36:48.652" v="1363" actId="478"/>
          <ac:spMkLst>
            <pc:docMk/>
            <pc:sldMk cId="0" sldId="260"/>
            <ac:spMk id="7" creationId="{52375A71-1A19-F8AD-1EA5-2A209BA78444}"/>
          </ac:spMkLst>
        </pc:spChg>
        <pc:spChg chg="add del mod">
          <ac:chgData name="Phan Duc Duy 20225831" userId="9a59e6f3-4738-43a1-96d2-bd6f004b3b0b" providerId="ADAL" clId="{59041F18-C208-4DEB-ACC6-9EC2F507BD01}" dt="2024-06-12T10:36:48.652" v="1363" actId="478"/>
          <ac:spMkLst>
            <pc:docMk/>
            <pc:sldMk cId="0" sldId="260"/>
            <ac:spMk id="9" creationId="{FC7D4FE7-EC7B-65EA-E28D-2C6358B87F3D}"/>
          </ac:spMkLst>
        </pc:spChg>
        <pc:spChg chg="add mod">
          <ac:chgData name="Phan Duc Duy 20225831" userId="9a59e6f3-4738-43a1-96d2-bd6f004b3b0b" providerId="ADAL" clId="{59041F18-C208-4DEB-ACC6-9EC2F507BD01}" dt="2024-06-12T11:45:22.142" v="1526" actId="207"/>
          <ac:spMkLst>
            <pc:docMk/>
            <pc:sldMk cId="0" sldId="260"/>
            <ac:spMk id="10" creationId="{324CF83D-DDB8-CE6B-C495-F982B87FF3EE}"/>
          </ac:spMkLst>
        </pc:spChg>
        <pc:spChg chg="add mod">
          <ac:chgData name="Phan Duc Duy 20225831" userId="9a59e6f3-4738-43a1-96d2-bd6f004b3b0b" providerId="ADAL" clId="{59041F18-C208-4DEB-ACC6-9EC2F507BD01}" dt="2024-06-12T11:45:22.142" v="1526" actId="207"/>
          <ac:spMkLst>
            <pc:docMk/>
            <pc:sldMk cId="0" sldId="260"/>
            <ac:spMk id="11" creationId="{487B5634-0A30-9160-18B2-3CFE92056BE6}"/>
          </ac:spMkLst>
        </pc:spChg>
        <pc:spChg chg="add mod">
          <ac:chgData name="Phan Duc Duy 20225831" userId="9a59e6f3-4738-43a1-96d2-bd6f004b3b0b" providerId="ADAL" clId="{59041F18-C208-4DEB-ACC6-9EC2F507BD01}" dt="2024-06-12T11:45:22.142" v="1526" actId="207"/>
          <ac:spMkLst>
            <pc:docMk/>
            <pc:sldMk cId="0" sldId="260"/>
            <ac:spMk id="12" creationId="{70A87BA7-3648-5C33-803C-80E1859A4278}"/>
          </ac:spMkLst>
        </pc:spChg>
        <pc:spChg chg="add mod">
          <ac:chgData name="Phan Duc Duy 20225831" userId="9a59e6f3-4738-43a1-96d2-bd6f004b3b0b" providerId="ADAL" clId="{59041F18-C208-4DEB-ACC6-9EC2F507BD01}" dt="2024-06-12T10:37:13.118" v="1367" actId="1076"/>
          <ac:spMkLst>
            <pc:docMk/>
            <pc:sldMk cId="0" sldId="260"/>
            <ac:spMk id="13" creationId="{958F2E8F-74AA-E897-948C-F9B8A0B20D16}"/>
          </ac:spMkLst>
        </pc:spChg>
        <pc:spChg chg="add mod">
          <ac:chgData name="Phan Duc Duy 20225831" userId="9a59e6f3-4738-43a1-96d2-bd6f004b3b0b" providerId="ADAL" clId="{59041F18-C208-4DEB-ACC6-9EC2F507BD01}" dt="2024-06-12T11:45:22.142" v="1526" actId="207"/>
          <ac:spMkLst>
            <pc:docMk/>
            <pc:sldMk cId="0" sldId="260"/>
            <ac:spMk id="14" creationId="{09F938BE-EC4C-5E2D-76EA-A825E9FC2935}"/>
          </ac:spMkLst>
        </pc:spChg>
        <pc:spChg chg="add mod">
          <ac:chgData name="Phan Duc Duy 20225831" userId="9a59e6f3-4738-43a1-96d2-bd6f004b3b0b" providerId="ADAL" clId="{59041F18-C208-4DEB-ACC6-9EC2F507BD01}" dt="2024-06-12T10:37:13.118" v="1367" actId="1076"/>
          <ac:spMkLst>
            <pc:docMk/>
            <pc:sldMk cId="0" sldId="260"/>
            <ac:spMk id="15" creationId="{FF66C3F5-D971-4A00-6AF1-4F79FACAFBE9}"/>
          </ac:spMkLst>
        </pc:spChg>
        <pc:spChg chg="add mod">
          <ac:chgData name="Phan Duc Duy 20225831" userId="9a59e6f3-4738-43a1-96d2-bd6f004b3b0b" providerId="ADAL" clId="{59041F18-C208-4DEB-ACC6-9EC2F507BD01}" dt="2024-06-12T10:37:13.118" v="1367" actId="1076"/>
          <ac:spMkLst>
            <pc:docMk/>
            <pc:sldMk cId="0" sldId="260"/>
            <ac:spMk id="16" creationId="{1112C0E6-DDAA-7E47-9BF7-94D2D395CE66}"/>
          </ac:spMkLst>
        </pc:spChg>
        <pc:spChg chg="add mod">
          <ac:chgData name="Phan Duc Duy 20225831" userId="9a59e6f3-4738-43a1-96d2-bd6f004b3b0b" providerId="ADAL" clId="{59041F18-C208-4DEB-ACC6-9EC2F507BD01}" dt="2024-06-12T10:37:13.118" v="1367" actId="1076"/>
          <ac:spMkLst>
            <pc:docMk/>
            <pc:sldMk cId="0" sldId="260"/>
            <ac:spMk id="17" creationId="{BD798747-72C9-15D8-0D7D-A653465A06E2}"/>
          </ac:spMkLst>
        </pc:spChg>
        <pc:spChg chg="add mod">
          <ac:chgData name="Phan Duc Duy 20225831" userId="9a59e6f3-4738-43a1-96d2-bd6f004b3b0b" providerId="ADAL" clId="{59041F18-C208-4DEB-ACC6-9EC2F507BD01}" dt="2024-06-12T10:37:07.390" v="1366" actId="571"/>
          <ac:spMkLst>
            <pc:docMk/>
            <pc:sldMk cId="0" sldId="260"/>
            <ac:spMk id="18" creationId="{7245C5D4-04A1-D928-8D3A-644F10F5854C}"/>
          </ac:spMkLst>
        </pc:spChg>
        <pc:spChg chg="add mod">
          <ac:chgData name="Phan Duc Duy 20225831" userId="9a59e6f3-4738-43a1-96d2-bd6f004b3b0b" providerId="ADAL" clId="{59041F18-C208-4DEB-ACC6-9EC2F507BD01}" dt="2024-06-12T10:37:07.390" v="1366" actId="571"/>
          <ac:spMkLst>
            <pc:docMk/>
            <pc:sldMk cId="0" sldId="260"/>
            <ac:spMk id="19" creationId="{7241E2D0-1CB0-D974-76A9-6D0998782784}"/>
          </ac:spMkLst>
        </pc:spChg>
        <pc:spChg chg="add mod">
          <ac:chgData name="Phan Duc Duy 20225831" userId="9a59e6f3-4738-43a1-96d2-bd6f004b3b0b" providerId="ADAL" clId="{59041F18-C208-4DEB-ACC6-9EC2F507BD01}" dt="2024-06-12T10:37:07.390" v="1366" actId="571"/>
          <ac:spMkLst>
            <pc:docMk/>
            <pc:sldMk cId="0" sldId="260"/>
            <ac:spMk id="20" creationId="{EF1096FB-4F03-43E5-01EA-770D58A27B17}"/>
          </ac:spMkLst>
        </pc:spChg>
        <pc:spChg chg="add mod">
          <ac:chgData name="Phan Duc Duy 20225831" userId="9a59e6f3-4738-43a1-96d2-bd6f004b3b0b" providerId="ADAL" clId="{59041F18-C208-4DEB-ACC6-9EC2F507BD01}" dt="2024-06-12T10:37:07.390" v="1366" actId="571"/>
          <ac:spMkLst>
            <pc:docMk/>
            <pc:sldMk cId="0" sldId="260"/>
            <ac:spMk id="21" creationId="{6C2355EF-E7C6-DB0F-8FCF-923C88D10CD8}"/>
          </ac:spMkLst>
        </pc:spChg>
        <pc:spChg chg="add mod">
          <ac:chgData name="Phan Duc Duy 20225831" userId="9a59e6f3-4738-43a1-96d2-bd6f004b3b0b" providerId="ADAL" clId="{59041F18-C208-4DEB-ACC6-9EC2F507BD01}" dt="2024-06-12T10:37:07.390" v="1366" actId="571"/>
          <ac:spMkLst>
            <pc:docMk/>
            <pc:sldMk cId="0" sldId="260"/>
            <ac:spMk id="22" creationId="{4AA2FAAB-66A9-58D5-D849-C477E8C6C1C2}"/>
          </ac:spMkLst>
        </pc:spChg>
        <pc:spChg chg="add mod">
          <ac:chgData name="Phan Duc Duy 20225831" userId="9a59e6f3-4738-43a1-96d2-bd6f004b3b0b" providerId="ADAL" clId="{59041F18-C208-4DEB-ACC6-9EC2F507BD01}" dt="2024-06-12T10:37:07.390" v="1366" actId="571"/>
          <ac:spMkLst>
            <pc:docMk/>
            <pc:sldMk cId="0" sldId="260"/>
            <ac:spMk id="23" creationId="{3293C282-7116-EDEB-F0F6-8E59D0CF9E3C}"/>
          </ac:spMkLst>
        </pc:spChg>
        <pc:spChg chg="add mod">
          <ac:chgData name="Phan Duc Duy 20225831" userId="9a59e6f3-4738-43a1-96d2-bd6f004b3b0b" providerId="ADAL" clId="{59041F18-C208-4DEB-ACC6-9EC2F507BD01}" dt="2024-06-12T10:37:07.390" v="1366" actId="571"/>
          <ac:spMkLst>
            <pc:docMk/>
            <pc:sldMk cId="0" sldId="260"/>
            <ac:spMk id="24" creationId="{BDC45F0E-C8DC-2268-0861-219D61503E07}"/>
          </ac:spMkLst>
        </pc:spChg>
        <pc:spChg chg="add mod">
          <ac:chgData name="Phan Duc Duy 20225831" userId="9a59e6f3-4738-43a1-96d2-bd6f004b3b0b" providerId="ADAL" clId="{59041F18-C208-4DEB-ACC6-9EC2F507BD01}" dt="2024-06-12T10:37:07.390" v="1366" actId="571"/>
          <ac:spMkLst>
            <pc:docMk/>
            <pc:sldMk cId="0" sldId="260"/>
            <ac:spMk id="25" creationId="{0E7D50D1-9E34-469F-98C3-696B4F0E6FDB}"/>
          </ac:spMkLst>
        </pc:spChg>
        <pc:spChg chg="mod">
          <ac:chgData name="Phan Duc Duy 20225831" userId="9a59e6f3-4738-43a1-96d2-bd6f004b3b0b" providerId="ADAL" clId="{59041F18-C208-4DEB-ACC6-9EC2F507BD01}" dt="2024-06-12T10:43:41.213" v="1455" actId="207"/>
          <ac:spMkLst>
            <pc:docMk/>
            <pc:sldMk cId="0" sldId="260"/>
            <ac:spMk id="27" creationId="{AEB73AE4-F3FC-E253-4688-AF9E88D32586}"/>
          </ac:spMkLst>
        </pc:spChg>
        <pc:spChg chg="mod">
          <ac:chgData name="Phan Duc Duy 20225831" userId="9a59e6f3-4738-43a1-96d2-bd6f004b3b0b" providerId="ADAL" clId="{59041F18-C208-4DEB-ACC6-9EC2F507BD01}" dt="2024-06-12T10:43:41.213" v="1455" actId="207"/>
          <ac:spMkLst>
            <pc:docMk/>
            <pc:sldMk cId="0" sldId="260"/>
            <ac:spMk id="28" creationId="{53D6E38D-A26E-2E4E-E0EA-87ADC2489AD9}"/>
          </ac:spMkLst>
        </pc:spChg>
        <pc:spChg chg="mod">
          <ac:chgData name="Phan Duc Duy 20225831" userId="9a59e6f3-4738-43a1-96d2-bd6f004b3b0b" providerId="ADAL" clId="{59041F18-C208-4DEB-ACC6-9EC2F507BD01}" dt="2024-06-12T10:43:41.213" v="1455" actId="207"/>
          <ac:spMkLst>
            <pc:docMk/>
            <pc:sldMk cId="0" sldId="260"/>
            <ac:spMk id="29" creationId="{C7A1AED2-5AE6-5D32-F6B7-82E711C051B4}"/>
          </ac:spMkLst>
        </pc:spChg>
        <pc:spChg chg="mod">
          <ac:chgData name="Phan Duc Duy 20225831" userId="9a59e6f3-4738-43a1-96d2-bd6f004b3b0b" providerId="ADAL" clId="{59041F18-C208-4DEB-ACC6-9EC2F507BD01}" dt="2024-06-12T10:43:41.213" v="1455" actId="207"/>
          <ac:spMkLst>
            <pc:docMk/>
            <pc:sldMk cId="0" sldId="260"/>
            <ac:spMk id="30" creationId="{764A5204-8624-8426-57A0-63A90D6359C8}"/>
          </ac:spMkLst>
        </pc:spChg>
        <pc:spChg chg="mod">
          <ac:chgData name="Phan Duc Duy 20225831" userId="9a59e6f3-4738-43a1-96d2-bd6f004b3b0b" providerId="ADAL" clId="{59041F18-C208-4DEB-ACC6-9EC2F507BD01}" dt="2024-06-12T10:42:07.103" v="1435"/>
          <ac:spMkLst>
            <pc:docMk/>
            <pc:sldMk cId="0" sldId="260"/>
            <ac:spMk id="32" creationId="{1B19819D-FF62-CE6B-19CA-6CEF7CDC2070}"/>
          </ac:spMkLst>
        </pc:spChg>
        <pc:spChg chg="mod">
          <ac:chgData name="Phan Duc Duy 20225831" userId="9a59e6f3-4738-43a1-96d2-bd6f004b3b0b" providerId="ADAL" clId="{59041F18-C208-4DEB-ACC6-9EC2F507BD01}" dt="2024-06-12T10:42:07.103" v="1435"/>
          <ac:spMkLst>
            <pc:docMk/>
            <pc:sldMk cId="0" sldId="260"/>
            <ac:spMk id="33" creationId="{D2CEC2D6-190D-2288-641A-CD49767DF96F}"/>
          </ac:spMkLst>
        </pc:spChg>
        <pc:spChg chg="add del mod">
          <ac:chgData name="Phan Duc Duy 20225831" userId="9a59e6f3-4738-43a1-96d2-bd6f004b3b0b" providerId="ADAL" clId="{59041F18-C208-4DEB-ACC6-9EC2F507BD01}" dt="2024-06-12T10:42:17.146" v="1438" actId="478"/>
          <ac:spMkLst>
            <pc:docMk/>
            <pc:sldMk cId="0" sldId="260"/>
            <ac:spMk id="34" creationId="{D67B194B-AC41-9DF3-25BD-FF7D36D434C1}"/>
          </ac:spMkLst>
        </pc:spChg>
        <pc:spChg chg="add mod">
          <ac:chgData name="Phan Duc Duy 20225831" userId="9a59e6f3-4738-43a1-96d2-bd6f004b3b0b" providerId="ADAL" clId="{59041F18-C208-4DEB-ACC6-9EC2F507BD01}" dt="2024-06-12T10:42:37.480" v="1441" actId="164"/>
          <ac:spMkLst>
            <pc:docMk/>
            <pc:sldMk cId="0" sldId="260"/>
            <ac:spMk id="35" creationId="{F8772585-C381-054A-266A-D56C85E6438D}"/>
          </ac:spMkLst>
        </pc:spChg>
        <pc:spChg chg="add mod">
          <ac:chgData name="Phan Duc Duy 20225831" userId="9a59e6f3-4738-43a1-96d2-bd6f004b3b0b" providerId="ADAL" clId="{59041F18-C208-4DEB-ACC6-9EC2F507BD01}" dt="2024-06-12T10:42:37.480" v="1441" actId="164"/>
          <ac:spMkLst>
            <pc:docMk/>
            <pc:sldMk cId="0" sldId="260"/>
            <ac:spMk id="36" creationId="{7EB50F05-7366-18F4-F997-73618E4472E3}"/>
          </ac:spMkLst>
        </pc:spChg>
        <pc:spChg chg="add mod">
          <ac:chgData name="Phan Duc Duy 20225831" userId="9a59e6f3-4738-43a1-96d2-bd6f004b3b0b" providerId="ADAL" clId="{59041F18-C208-4DEB-ACC6-9EC2F507BD01}" dt="2024-06-12T10:42:37.480" v="1441" actId="164"/>
          <ac:spMkLst>
            <pc:docMk/>
            <pc:sldMk cId="0" sldId="260"/>
            <ac:spMk id="37" creationId="{B73D90AA-57BC-43C6-93F7-D01D078B5A97}"/>
          </ac:spMkLst>
        </pc:spChg>
        <pc:spChg chg="add mod">
          <ac:chgData name="Phan Duc Duy 20225831" userId="9a59e6f3-4738-43a1-96d2-bd6f004b3b0b" providerId="ADAL" clId="{59041F18-C208-4DEB-ACC6-9EC2F507BD01}" dt="2024-06-12T10:42:37.480" v="1441" actId="164"/>
          <ac:spMkLst>
            <pc:docMk/>
            <pc:sldMk cId="0" sldId="260"/>
            <ac:spMk id="38" creationId="{254B4522-23F6-8CBE-7F1F-C44652B275EF}"/>
          </ac:spMkLst>
        </pc:spChg>
        <pc:spChg chg="add mod">
          <ac:chgData name="Phan Duc Duy 20225831" userId="9a59e6f3-4738-43a1-96d2-bd6f004b3b0b" providerId="ADAL" clId="{59041F18-C208-4DEB-ACC6-9EC2F507BD01}" dt="2024-06-12T10:42:37.480" v="1441" actId="164"/>
          <ac:spMkLst>
            <pc:docMk/>
            <pc:sldMk cId="0" sldId="260"/>
            <ac:spMk id="39" creationId="{F907A322-D677-1254-DDA4-457F7AC4E5CF}"/>
          </ac:spMkLst>
        </pc:spChg>
        <pc:spChg chg="add mod">
          <ac:chgData name="Phan Duc Duy 20225831" userId="9a59e6f3-4738-43a1-96d2-bd6f004b3b0b" providerId="ADAL" clId="{59041F18-C208-4DEB-ACC6-9EC2F507BD01}" dt="2024-06-12T10:47:57.226" v="1492" actId="2711"/>
          <ac:spMkLst>
            <pc:docMk/>
            <pc:sldMk cId="0" sldId="260"/>
            <ac:spMk id="41" creationId="{8D0ECA66-1C88-639F-3040-583862587D07}"/>
          </ac:spMkLst>
        </pc:spChg>
        <pc:spChg chg="add del mod">
          <ac:chgData name="Phan Duc Duy 20225831" userId="9a59e6f3-4738-43a1-96d2-bd6f004b3b0b" providerId="ADAL" clId="{59041F18-C208-4DEB-ACC6-9EC2F507BD01}" dt="2024-06-12T10:44:48.872" v="1471" actId="478"/>
          <ac:spMkLst>
            <pc:docMk/>
            <pc:sldMk cId="0" sldId="260"/>
            <ac:spMk id="42" creationId="{C67E1497-5EBD-74ED-2615-0C912DDE263E}"/>
          </ac:spMkLst>
        </pc:spChg>
        <pc:spChg chg="add del mod">
          <ac:chgData name="Phan Duc Duy 20225831" userId="9a59e6f3-4738-43a1-96d2-bd6f004b3b0b" providerId="ADAL" clId="{59041F18-C208-4DEB-ACC6-9EC2F507BD01}" dt="2024-06-12T10:44:52.074" v="1472" actId="478"/>
          <ac:spMkLst>
            <pc:docMk/>
            <pc:sldMk cId="0" sldId="260"/>
            <ac:spMk id="44" creationId="{7A0307AA-454F-29CF-8020-584706427F35}"/>
          </ac:spMkLst>
        </pc:spChg>
        <pc:spChg chg="add mod">
          <ac:chgData name="Phan Duc Duy 20225831" userId="9a59e6f3-4738-43a1-96d2-bd6f004b3b0b" providerId="ADAL" clId="{59041F18-C208-4DEB-ACC6-9EC2F507BD01}" dt="2024-06-12T10:46:15.887" v="1484" actId="1076"/>
          <ac:spMkLst>
            <pc:docMk/>
            <pc:sldMk cId="0" sldId="260"/>
            <ac:spMk id="45" creationId="{C5F4B436-52E6-0E6F-4C81-8CC8F7751B2E}"/>
          </ac:spMkLst>
        </pc:spChg>
        <pc:spChg chg="add del mod">
          <ac:chgData name="Phan Duc Duy 20225831" userId="9a59e6f3-4738-43a1-96d2-bd6f004b3b0b" providerId="ADAL" clId="{59041F18-C208-4DEB-ACC6-9EC2F507BD01}" dt="2024-06-12T10:47:27.399" v="1487" actId="478"/>
          <ac:spMkLst>
            <pc:docMk/>
            <pc:sldMk cId="0" sldId="260"/>
            <ac:spMk id="46" creationId="{786A01EE-B68B-24EC-B8D5-F918F8FAE00E}"/>
          </ac:spMkLst>
        </pc:spChg>
        <pc:spChg chg="add mod">
          <ac:chgData name="Phan Duc Duy 20225831" userId="9a59e6f3-4738-43a1-96d2-bd6f004b3b0b" providerId="ADAL" clId="{59041F18-C208-4DEB-ACC6-9EC2F507BD01}" dt="2024-06-12T10:48:07.498" v="1494" actId="1076"/>
          <ac:spMkLst>
            <pc:docMk/>
            <pc:sldMk cId="0" sldId="260"/>
            <ac:spMk id="48" creationId="{B3994667-551B-329C-357E-049BC2A9967A}"/>
          </ac:spMkLst>
        </pc:spChg>
        <pc:spChg chg="add mod">
          <ac:chgData name="Phan Duc Duy 20225831" userId="9a59e6f3-4738-43a1-96d2-bd6f004b3b0b" providerId="ADAL" clId="{59041F18-C208-4DEB-ACC6-9EC2F507BD01}" dt="2024-06-12T11:45:34.238" v="1527" actId="207"/>
          <ac:spMkLst>
            <pc:docMk/>
            <pc:sldMk cId="0" sldId="260"/>
            <ac:spMk id="49" creationId="{6BAFDD75-189A-4388-7ECA-F12480AD331B}"/>
          </ac:spMkLst>
        </pc:spChg>
        <pc:spChg chg="add mod">
          <ac:chgData name="Phan Duc Duy 20225831" userId="9a59e6f3-4738-43a1-96d2-bd6f004b3b0b" providerId="ADAL" clId="{59041F18-C208-4DEB-ACC6-9EC2F507BD01}" dt="2024-06-12T10:50:18.092" v="1512" actId="2711"/>
          <ac:spMkLst>
            <pc:docMk/>
            <pc:sldMk cId="0" sldId="260"/>
            <ac:spMk id="50" creationId="{5F1AF5B7-06BA-924C-0A65-9FD0680402CA}"/>
          </ac:spMkLst>
        </pc:spChg>
        <pc:spChg chg="add mod">
          <ac:chgData name="Phan Duc Duy 20225831" userId="9a59e6f3-4738-43a1-96d2-bd6f004b3b0b" providerId="ADAL" clId="{59041F18-C208-4DEB-ACC6-9EC2F507BD01}" dt="2024-06-12T10:51:07.927" v="1520" actId="2711"/>
          <ac:spMkLst>
            <pc:docMk/>
            <pc:sldMk cId="0" sldId="260"/>
            <ac:spMk id="51" creationId="{4C6F25F1-A9E7-F5A3-60B9-52DCDB750A76}"/>
          </ac:spMkLst>
        </pc:spChg>
        <pc:spChg chg="add mod">
          <ac:chgData name="Phan Duc Duy 20225831" userId="9a59e6f3-4738-43a1-96d2-bd6f004b3b0b" providerId="ADAL" clId="{59041F18-C208-4DEB-ACC6-9EC2F507BD01}" dt="2024-06-12T11:44:33.643" v="1525" actId="2711"/>
          <ac:spMkLst>
            <pc:docMk/>
            <pc:sldMk cId="0" sldId="260"/>
            <ac:spMk id="52" creationId="{96D80CF9-73BD-A185-4794-8BA9D2B7F7EA}"/>
          </ac:spMkLst>
        </pc:spChg>
        <pc:spChg chg="del">
          <ac:chgData name="Phan Duc Duy 20225831" userId="9a59e6f3-4738-43a1-96d2-bd6f004b3b0b" providerId="ADAL" clId="{59041F18-C208-4DEB-ACC6-9EC2F507BD01}" dt="2024-06-12T10:36:45.388" v="1362" actId="478"/>
          <ac:spMkLst>
            <pc:docMk/>
            <pc:sldMk cId="0" sldId="260"/>
            <ac:spMk id="207" creationId="{00000000-0000-0000-0000-000000000000}"/>
          </ac:spMkLst>
        </pc:spChg>
        <pc:spChg chg="del">
          <ac:chgData name="Phan Duc Duy 20225831" userId="9a59e6f3-4738-43a1-96d2-bd6f004b3b0b" providerId="ADAL" clId="{59041F18-C208-4DEB-ACC6-9EC2F507BD01}" dt="2024-06-12T10:36:45.388" v="1362" actId="478"/>
          <ac:spMkLst>
            <pc:docMk/>
            <pc:sldMk cId="0" sldId="260"/>
            <ac:spMk id="208" creationId="{00000000-0000-0000-0000-000000000000}"/>
          </ac:spMkLst>
        </pc:spChg>
        <pc:spChg chg="del">
          <ac:chgData name="Phan Duc Duy 20225831" userId="9a59e6f3-4738-43a1-96d2-bd6f004b3b0b" providerId="ADAL" clId="{59041F18-C208-4DEB-ACC6-9EC2F507BD01}" dt="2024-06-12T10:36:45.388" v="1362" actId="478"/>
          <ac:spMkLst>
            <pc:docMk/>
            <pc:sldMk cId="0" sldId="260"/>
            <ac:spMk id="209" creationId="{00000000-0000-0000-0000-000000000000}"/>
          </ac:spMkLst>
        </pc:spChg>
        <pc:spChg chg="del">
          <ac:chgData name="Phan Duc Duy 20225831" userId="9a59e6f3-4738-43a1-96d2-bd6f004b3b0b" providerId="ADAL" clId="{59041F18-C208-4DEB-ACC6-9EC2F507BD01}" dt="2024-06-12T10:36:45.388" v="1362" actId="478"/>
          <ac:spMkLst>
            <pc:docMk/>
            <pc:sldMk cId="0" sldId="260"/>
            <ac:spMk id="210" creationId="{00000000-0000-0000-0000-000000000000}"/>
          </ac:spMkLst>
        </pc:spChg>
        <pc:grpChg chg="add mod">
          <ac:chgData name="Phan Duc Duy 20225831" userId="9a59e6f3-4738-43a1-96d2-bd6f004b3b0b" providerId="ADAL" clId="{59041F18-C208-4DEB-ACC6-9EC2F507BD01}" dt="2024-06-12T10:44:38.261" v="1469" actId="1076"/>
          <ac:grpSpMkLst>
            <pc:docMk/>
            <pc:sldMk cId="0" sldId="260"/>
            <ac:grpSpMk id="26" creationId="{02F2F33C-DCE6-E831-5F1E-EBD9B18228F6}"/>
          </ac:grpSpMkLst>
        </pc:grpChg>
        <pc:grpChg chg="add mod">
          <ac:chgData name="Phan Duc Duy 20225831" userId="9a59e6f3-4738-43a1-96d2-bd6f004b3b0b" providerId="ADAL" clId="{59041F18-C208-4DEB-ACC6-9EC2F507BD01}" dt="2024-06-12T10:48:14.298" v="1495" actId="1076"/>
          <ac:grpSpMkLst>
            <pc:docMk/>
            <pc:sldMk cId="0" sldId="260"/>
            <ac:grpSpMk id="31" creationId="{CFBF6703-2B91-967B-2AC1-81C96F4CB0B0}"/>
          </ac:grpSpMkLst>
        </pc:grpChg>
        <pc:grpChg chg="add mod">
          <ac:chgData name="Phan Duc Duy 20225831" userId="9a59e6f3-4738-43a1-96d2-bd6f004b3b0b" providerId="ADAL" clId="{59041F18-C208-4DEB-ACC6-9EC2F507BD01}" dt="2024-06-12T10:50:32.176" v="1513" actId="1076"/>
          <ac:grpSpMkLst>
            <pc:docMk/>
            <pc:sldMk cId="0" sldId="260"/>
            <ac:grpSpMk id="40" creationId="{20BBC28A-0976-C4D0-2AD4-A3DF046F8FCB}"/>
          </ac:grpSpMkLst>
        </pc:grpChg>
      </pc:sldChg>
      <pc:sldChg chg="addSp delSp modSp del mod ord setBg">
        <pc:chgData name="Phan Duc Duy 20225831" userId="9a59e6f3-4738-43a1-96d2-bd6f004b3b0b" providerId="ADAL" clId="{59041F18-C208-4DEB-ACC6-9EC2F507BD01}" dt="2024-06-12T09:55:27.397" v="840" actId="47"/>
        <pc:sldMkLst>
          <pc:docMk/>
          <pc:sldMk cId="0" sldId="261"/>
        </pc:sldMkLst>
        <pc:spChg chg="add del mod">
          <ac:chgData name="Phan Duc Duy 20225831" userId="9a59e6f3-4738-43a1-96d2-bd6f004b3b0b" providerId="ADAL" clId="{59041F18-C208-4DEB-ACC6-9EC2F507BD01}" dt="2024-06-12T09:40:27.793" v="685" actId="478"/>
          <ac:spMkLst>
            <pc:docMk/>
            <pc:sldMk cId="0" sldId="261"/>
            <ac:spMk id="2" creationId="{14EB1571-81FD-1007-5C37-F892BA4BF052}"/>
          </ac:spMkLst>
        </pc:spChg>
        <pc:spChg chg="add del mod">
          <ac:chgData name="Phan Duc Duy 20225831" userId="9a59e6f3-4738-43a1-96d2-bd6f004b3b0b" providerId="ADAL" clId="{59041F18-C208-4DEB-ACC6-9EC2F507BD01}" dt="2024-06-12T09:40:27.793" v="685" actId="478"/>
          <ac:spMkLst>
            <pc:docMk/>
            <pc:sldMk cId="0" sldId="261"/>
            <ac:spMk id="3" creationId="{EE1C3799-5C7C-7DAC-0097-6A92B84A7BEE}"/>
          </ac:spMkLst>
        </pc:spChg>
        <pc:spChg chg="add del mod">
          <ac:chgData name="Phan Duc Duy 20225831" userId="9a59e6f3-4738-43a1-96d2-bd6f004b3b0b" providerId="ADAL" clId="{59041F18-C208-4DEB-ACC6-9EC2F507BD01}" dt="2024-06-12T09:40:27.793" v="685" actId="478"/>
          <ac:spMkLst>
            <pc:docMk/>
            <pc:sldMk cId="0" sldId="261"/>
            <ac:spMk id="4" creationId="{8442CD2C-5DAD-D709-59E3-69CEF17FAF4C}"/>
          </ac:spMkLst>
        </pc:spChg>
        <pc:spChg chg="add del mod">
          <ac:chgData name="Phan Duc Duy 20225831" userId="9a59e6f3-4738-43a1-96d2-bd6f004b3b0b" providerId="ADAL" clId="{59041F18-C208-4DEB-ACC6-9EC2F507BD01}" dt="2024-06-12T09:40:27.793" v="685" actId="478"/>
          <ac:spMkLst>
            <pc:docMk/>
            <pc:sldMk cId="0" sldId="261"/>
            <ac:spMk id="5" creationId="{AE08BDF3-E68C-A2E9-DFBB-7E4D6F540456}"/>
          </ac:spMkLst>
        </pc:spChg>
        <pc:spChg chg="add mod">
          <ac:chgData name="Phan Duc Duy 20225831" userId="9a59e6f3-4738-43a1-96d2-bd6f004b3b0b" providerId="ADAL" clId="{59041F18-C208-4DEB-ACC6-9EC2F507BD01}" dt="2024-06-12T09:40:32.373" v="686"/>
          <ac:spMkLst>
            <pc:docMk/>
            <pc:sldMk cId="0" sldId="261"/>
            <ac:spMk id="6" creationId="{6117DC14-B03C-8AB5-2711-ACDD32B48032}"/>
          </ac:spMkLst>
        </pc:spChg>
        <pc:spChg chg="add mod">
          <ac:chgData name="Phan Duc Duy 20225831" userId="9a59e6f3-4738-43a1-96d2-bd6f004b3b0b" providerId="ADAL" clId="{59041F18-C208-4DEB-ACC6-9EC2F507BD01}" dt="2024-06-12T09:40:32.373" v="686"/>
          <ac:spMkLst>
            <pc:docMk/>
            <pc:sldMk cId="0" sldId="261"/>
            <ac:spMk id="7" creationId="{AA15CF1F-712F-7AAF-02EE-18EB01115B44}"/>
          </ac:spMkLst>
        </pc:spChg>
        <pc:spChg chg="add mod">
          <ac:chgData name="Phan Duc Duy 20225831" userId="9a59e6f3-4738-43a1-96d2-bd6f004b3b0b" providerId="ADAL" clId="{59041F18-C208-4DEB-ACC6-9EC2F507BD01}" dt="2024-06-12T09:40:32.373" v="686"/>
          <ac:spMkLst>
            <pc:docMk/>
            <pc:sldMk cId="0" sldId="261"/>
            <ac:spMk id="8" creationId="{FD121430-680B-7777-1CEB-A365C25B3D52}"/>
          </ac:spMkLst>
        </pc:spChg>
        <pc:spChg chg="add mod">
          <ac:chgData name="Phan Duc Duy 20225831" userId="9a59e6f3-4738-43a1-96d2-bd6f004b3b0b" providerId="ADAL" clId="{59041F18-C208-4DEB-ACC6-9EC2F507BD01}" dt="2024-06-12T09:40:32.373" v="686"/>
          <ac:spMkLst>
            <pc:docMk/>
            <pc:sldMk cId="0" sldId="261"/>
            <ac:spMk id="9" creationId="{91A38D9E-01D5-11AA-A797-CBA72E7F3CA9}"/>
          </ac:spMkLst>
        </pc:spChg>
        <pc:spChg chg="mod">
          <ac:chgData name="Phan Duc Duy 20225831" userId="9a59e6f3-4738-43a1-96d2-bd6f004b3b0b" providerId="ADAL" clId="{59041F18-C208-4DEB-ACC6-9EC2F507BD01}" dt="2024-06-12T09:40:51.843" v="687"/>
          <ac:spMkLst>
            <pc:docMk/>
            <pc:sldMk cId="0" sldId="261"/>
            <ac:spMk id="215" creationId="{00000000-0000-0000-0000-000000000000}"/>
          </ac:spMkLst>
        </pc:spChg>
      </pc:sldChg>
      <pc:sldChg chg="addSp delSp modSp mod modTransition setBg modAnim">
        <pc:chgData name="Phan Duc Duy 20225831" userId="9a59e6f3-4738-43a1-96d2-bd6f004b3b0b" providerId="ADAL" clId="{59041F18-C208-4DEB-ACC6-9EC2F507BD01}" dt="2024-06-12T13:27:27.720" v="2794"/>
        <pc:sldMkLst>
          <pc:docMk/>
          <pc:sldMk cId="0" sldId="262"/>
        </pc:sldMkLst>
        <pc:spChg chg="add del mod">
          <ac:chgData name="Phan Duc Duy 20225831" userId="9a59e6f3-4738-43a1-96d2-bd6f004b3b0b" providerId="ADAL" clId="{59041F18-C208-4DEB-ACC6-9EC2F507BD01}" dt="2024-06-12T12:48:38.115" v="2237" actId="478"/>
          <ac:spMkLst>
            <pc:docMk/>
            <pc:sldMk cId="0" sldId="262"/>
            <ac:spMk id="3" creationId="{FBDB3491-5C3D-139B-1315-F7412B842352}"/>
          </ac:spMkLst>
        </pc:spChg>
        <pc:spChg chg="add del mod">
          <ac:chgData name="Phan Duc Duy 20225831" userId="9a59e6f3-4738-43a1-96d2-bd6f004b3b0b" providerId="ADAL" clId="{59041F18-C208-4DEB-ACC6-9EC2F507BD01}" dt="2024-06-12T12:48:38.115" v="2237" actId="478"/>
          <ac:spMkLst>
            <pc:docMk/>
            <pc:sldMk cId="0" sldId="262"/>
            <ac:spMk id="5" creationId="{3015A028-E559-38AE-EC70-7CEB6C1B133A}"/>
          </ac:spMkLst>
        </pc:spChg>
        <pc:spChg chg="add del mod">
          <ac:chgData name="Phan Duc Duy 20225831" userId="9a59e6f3-4738-43a1-96d2-bd6f004b3b0b" providerId="ADAL" clId="{59041F18-C208-4DEB-ACC6-9EC2F507BD01}" dt="2024-06-12T12:48:38.115" v="2237" actId="478"/>
          <ac:spMkLst>
            <pc:docMk/>
            <pc:sldMk cId="0" sldId="262"/>
            <ac:spMk id="7" creationId="{764BD207-7519-76FD-2933-C79492F201B9}"/>
          </ac:spMkLst>
        </pc:spChg>
        <pc:spChg chg="add del mod">
          <ac:chgData name="Phan Duc Duy 20225831" userId="9a59e6f3-4738-43a1-96d2-bd6f004b3b0b" providerId="ADAL" clId="{59041F18-C208-4DEB-ACC6-9EC2F507BD01}" dt="2024-06-12T12:48:38.115" v="2237" actId="478"/>
          <ac:spMkLst>
            <pc:docMk/>
            <pc:sldMk cId="0" sldId="262"/>
            <ac:spMk id="9" creationId="{161231C5-F3E0-8244-6EC9-3BB48AA6039E}"/>
          </ac:spMkLst>
        </pc:spChg>
        <pc:spChg chg="add del mod">
          <ac:chgData name="Phan Duc Duy 20225831" userId="9a59e6f3-4738-43a1-96d2-bd6f004b3b0b" providerId="ADAL" clId="{59041F18-C208-4DEB-ACC6-9EC2F507BD01}" dt="2024-06-12T12:48:38.115" v="2237" actId="478"/>
          <ac:spMkLst>
            <pc:docMk/>
            <pc:sldMk cId="0" sldId="262"/>
            <ac:spMk id="11" creationId="{D46AFEB5-04E9-A551-F992-708A6EE9DA01}"/>
          </ac:spMkLst>
        </pc:spChg>
        <pc:spChg chg="add del mod">
          <ac:chgData name="Phan Duc Duy 20225831" userId="9a59e6f3-4738-43a1-96d2-bd6f004b3b0b" providerId="ADAL" clId="{59041F18-C208-4DEB-ACC6-9EC2F507BD01}" dt="2024-06-12T12:48:38.115" v="2237" actId="478"/>
          <ac:spMkLst>
            <pc:docMk/>
            <pc:sldMk cId="0" sldId="262"/>
            <ac:spMk id="13" creationId="{1941562B-922D-5D28-0AB4-8C1596122444}"/>
          </ac:spMkLst>
        </pc:spChg>
        <pc:spChg chg="add del mod">
          <ac:chgData name="Phan Duc Duy 20225831" userId="9a59e6f3-4738-43a1-96d2-bd6f004b3b0b" providerId="ADAL" clId="{59041F18-C208-4DEB-ACC6-9EC2F507BD01}" dt="2024-06-12T12:48:40.109" v="2238" actId="478"/>
          <ac:spMkLst>
            <pc:docMk/>
            <pc:sldMk cId="0" sldId="262"/>
            <ac:spMk id="15" creationId="{B1D6B176-01B4-D362-DAAA-AEB80F638F08}"/>
          </ac:spMkLst>
        </pc:spChg>
        <pc:spChg chg="add mod">
          <ac:chgData name="Phan Duc Duy 20225831" userId="9a59e6f3-4738-43a1-96d2-bd6f004b3b0b" providerId="ADAL" clId="{59041F18-C208-4DEB-ACC6-9EC2F507BD01}" dt="2024-06-12T13:17:55.211" v="2625" actId="207"/>
          <ac:spMkLst>
            <pc:docMk/>
            <pc:sldMk cId="0" sldId="262"/>
            <ac:spMk id="16" creationId="{14E832FD-1822-E43A-AB14-B89B44C5D97C}"/>
          </ac:spMkLst>
        </pc:spChg>
        <pc:spChg chg="add mod">
          <ac:chgData name="Phan Duc Duy 20225831" userId="9a59e6f3-4738-43a1-96d2-bd6f004b3b0b" providerId="ADAL" clId="{59041F18-C208-4DEB-ACC6-9EC2F507BD01}" dt="2024-06-12T13:17:55.211" v="2625" actId="207"/>
          <ac:spMkLst>
            <pc:docMk/>
            <pc:sldMk cId="0" sldId="262"/>
            <ac:spMk id="17" creationId="{CA650CFD-BEAA-2F44-73A3-CCC50BE79DA2}"/>
          </ac:spMkLst>
        </pc:spChg>
        <pc:spChg chg="add mod">
          <ac:chgData name="Phan Duc Duy 20225831" userId="9a59e6f3-4738-43a1-96d2-bd6f004b3b0b" providerId="ADAL" clId="{59041F18-C208-4DEB-ACC6-9EC2F507BD01}" dt="2024-06-12T13:17:55.211" v="2625" actId="207"/>
          <ac:spMkLst>
            <pc:docMk/>
            <pc:sldMk cId="0" sldId="262"/>
            <ac:spMk id="18" creationId="{C84F84A4-0863-24CC-81E5-833BF2A85E8A}"/>
          </ac:spMkLst>
        </pc:spChg>
        <pc:spChg chg="add mod">
          <ac:chgData name="Phan Duc Duy 20225831" userId="9a59e6f3-4738-43a1-96d2-bd6f004b3b0b" providerId="ADAL" clId="{59041F18-C208-4DEB-ACC6-9EC2F507BD01}" dt="2024-06-12T13:17:55.211" v="2625" actId="207"/>
          <ac:spMkLst>
            <pc:docMk/>
            <pc:sldMk cId="0" sldId="262"/>
            <ac:spMk id="19" creationId="{C807D4DE-DAED-AC92-059C-6A8E93347D57}"/>
          </ac:spMkLst>
        </pc:spChg>
        <pc:spChg chg="add mod">
          <ac:chgData name="Phan Duc Duy 20225831" userId="9a59e6f3-4738-43a1-96d2-bd6f004b3b0b" providerId="ADAL" clId="{59041F18-C208-4DEB-ACC6-9EC2F507BD01}" dt="2024-06-12T13:17:55.211" v="2625" actId="207"/>
          <ac:spMkLst>
            <pc:docMk/>
            <pc:sldMk cId="0" sldId="262"/>
            <ac:spMk id="20" creationId="{FAC12230-9136-A960-6EE6-2F3FB7DD03F4}"/>
          </ac:spMkLst>
        </pc:spChg>
        <pc:spChg chg="add mod">
          <ac:chgData name="Phan Duc Duy 20225831" userId="9a59e6f3-4738-43a1-96d2-bd6f004b3b0b" providerId="ADAL" clId="{59041F18-C208-4DEB-ACC6-9EC2F507BD01}" dt="2024-06-12T13:17:55.211" v="2625" actId="207"/>
          <ac:spMkLst>
            <pc:docMk/>
            <pc:sldMk cId="0" sldId="262"/>
            <ac:spMk id="21" creationId="{3662C3A9-65CA-64EB-69D6-7565099AF92B}"/>
          </ac:spMkLst>
        </pc:spChg>
        <pc:spChg chg="add mod">
          <ac:chgData name="Phan Duc Duy 20225831" userId="9a59e6f3-4738-43a1-96d2-bd6f004b3b0b" providerId="ADAL" clId="{59041F18-C208-4DEB-ACC6-9EC2F507BD01}" dt="2024-06-12T13:17:55.211" v="2625" actId="207"/>
          <ac:spMkLst>
            <pc:docMk/>
            <pc:sldMk cId="0" sldId="262"/>
            <ac:spMk id="22" creationId="{BAA0489E-12F2-8D7F-8393-0EFD35EBC2FA}"/>
          </ac:spMkLst>
        </pc:spChg>
        <pc:spChg chg="add mod">
          <ac:chgData name="Phan Duc Duy 20225831" userId="9a59e6f3-4738-43a1-96d2-bd6f004b3b0b" providerId="ADAL" clId="{59041F18-C208-4DEB-ACC6-9EC2F507BD01}" dt="2024-06-12T13:17:55.211" v="2625" actId="207"/>
          <ac:spMkLst>
            <pc:docMk/>
            <pc:sldMk cId="0" sldId="262"/>
            <ac:spMk id="23" creationId="{B333A768-5A9D-6B1E-E6B7-32CC196E2A2A}"/>
          </ac:spMkLst>
        </pc:spChg>
        <pc:spChg chg="add mod">
          <ac:chgData name="Phan Duc Duy 20225831" userId="9a59e6f3-4738-43a1-96d2-bd6f004b3b0b" providerId="ADAL" clId="{59041F18-C208-4DEB-ACC6-9EC2F507BD01}" dt="2024-06-12T12:50:19.287" v="2270"/>
          <ac:spMkLst>
            <pc:docMk/>
            <pc:sldMk cId="0" sldId="262"/>
            <ac:spMk id="24" creationId="{12A0EC6B-C2AD-2F98-10E2-115170C318A6}"/>
          </ac:spMkLst>
        </pc:spChg>
        <pc:spChg chg="add mod">
          <ac:chgData name="Phan Duc Duy 20225831" userId="9a59e6f3-4738-43a1-96d2-bd6f004b3b0b" providerId="ADAL" clId="{59041F18-C208-4DEB-ACC6-9EC2F507BD01}" dt="2024-06-12T13:00:34.406" v="2364" actId="1076"/>
          <ac:spMkLst>
            <pc:docMk/>
            <pc:sldMk cId="0" sldId="262"/>
            <ac:spMk id="29" creationId="{135A1118-A9D2-14A0-AB50-CD0FFAE9EF91}"/>
          </ac:spMkLst>
        </pc:spChg>
        <pc:spChg chg="del">
          <ac:chgData name="Phan Duc Duy 20225831" userId="9a59e6f3-4738-43a1-96d2-bd6f004b3b0b" providerId="ADAL" clId="{59041F18-C208-4DEB-ACC6-9EC2F507BD01}" dt="2024-06-12T12:48:38.115" v="2237" actId="478"/>
          <ac:spMkLst>
            <pc:docMk/>
            <pc:sldMk cId="0" sldId="262"/>
            <ac:spMk id="225" creationId="{00000000-0000-0000-0000-000000000000}"/>
          </ac:spMkLst>
        </pc:spChg>
        <pc:spChg chg="del">
          <ac:chgData name="Phan Duc Duy 20225831" userId="9a59e6f3-4738-43a1-96d2-bd6f004b3b0b" providerId="ADAL" clId="{59041F18-C208-4DEB-ACC6-9EC2F507BD01}" dt="2024-06-12T12:48:35.792" v="2236" actId="478"/>
          <ac:spMkLst>
            <pc:docMk/>
            <pc:sldMk cId="0" sldId="262"/>
            <ac:spMk id="226" creationId="{00000000-0000-0000-0000-000000000000}"/>
          </ac:spMkLst>
        </pc:spChg>
        <pc:spChg chg="del">
          <ac:chgData name="Phan Duc Duy 20225831" userId="9a59e6f3-4738-43a1-96d2-bd6f004b3b0b" providerId="ADAL" clId="{59041F18-C208-4DEB-ACC6-9EC2F507BD01}" dt="2024-06-12T12:48:35.792" v="2236" actId="478"/>
          <ac:spMkLst>
            <pc:docMk/>
            <pc:sldMk cId="0" sldId="262"/>
            <ac:spMk id="227" creationId="{00000000-0000-0000-0000-000000000000}"/>
          </ac:spMkLst>
        </pc:spChg>
        <pc:spChg chg="del">
          <ac:chgData name="Phan Duc Duy 20225831" userId="9a59e6f3-4738-43a1-96d2-bd6f004b3b0b" providerId="ADAL" clId="{59041F18-C208-4DEB-ACC6-9EC2F507BD01}" dt="2024-06-12T12:48:35.792" v="2236" actId="478"/>
          <ac:spMkLst>
            <pc:docMk/>
            <pc:sldMk cId="0" sldId="262"/>
            <ac:spMk id="228" creationId="{00000000-0000-0000-0000-000000000000}"/>
          </ac:spMkLst>
        </pc:spChg>
        <pc:spChg chg="del">
          <ac:chgData name="Phan Duc Duy 20225831" userId="9a59e6f3-4738-43a1-96d2-bd6f004b3b0b" providerId="ADAL" clId="{59041F18-C208-4DEB-ACC6-9EC2F507BD01}" dt="2024-06-12T12:48:35.792" v="2236" actId="478"/>
          <ac:spMkLst>
            <pc:docMk/>
            <pc:sldMk cId="0" sldId="262"/>
            <ac:spMk id="229" creationId="{00000000-0000-0000-0000-000000000000}"/>
          </ac:spMkLst>
        </pc:spChg>
        <pc:spChg chg="del">
          <ac:chgData name="Phan Duc Duy 20225831" userId="9a59e6f3-4738-43a1-96d2-bd6f004b3b0b" providerId="ADAL" clId="{59041F18-C208-4DEB-ACC6-9EC2F507BD01}" dt="2024-06-12T12:48:35.792" v="2236" actId="478"/>
          <ac:spMkLst>
            <pc:docMk/>
            <pc:sldMk cId="0" sldId="262"/>
            <ac:spMk id="230" creationId="{00000000-0000-0000-0000-000000000000}"/>
          </ac:spMkLst>
        </pc:spChg>
        <pc:spChg chg="del">
          <ac:chgData name="Phan Duc Duy 20225831" userId="9a59e6f3-4738-43a1-96d2-bd6f004b3b0b" providerId="ADAL" clId="{59041F18-C208-4DEB-ACC6-9EC2F507BD01}" dt="2024-06-12T12:48:35.792" v="2236" actId="478"/>
          <ac:spMkLst>
            <pc:docMk/>
            <pc:sldMk cId="0" sldId="262"/>
            <ac:spMk id="231" creationId="{00000000-0000-0000-0000-000000000000}"/>
          </ac:spMkLst>
        </pc:spChg>
        <pc:grpChg chg="del">
          <ac:chgData name="Phan Duc Duy 20225831" userId="9a59e6f3-4738-43a1-96d2-bd6f004b3b0b" providerId="ADAL" clId="{59041F18-C208-4DEB-ACC6-9EC2F507BD01}" dt="2024-06-12T12:48:35.792" v="2236" actId="478"/>
          <ac:grpSpMkLst>
            <pc:docMk/>
            <pc:sldMk cId="0" sldId="262"/>
            <ac:grpSpMk id="232" creationId="{00000000-0000-0000-0000-000000000000}"/>
          </ac:grpSpMkLst>
        </pc:grpChg>
        <pc:grpChg chg="del">
          <ac:chgData name="Phan Duc Duy 20225831" userId="9a59e6f3-4738-43a1-96d2-bd6f004b3b0b" providerId="ADAL" clId="{59041F18-C208-4DEB-ACC6-9EC2F507BD01}" dt="2024-06-12T12:48:35.792" v="2236" actId="478"/>
          <ac:grpSpMkLst>
            <pc:docMk/>
            <pc:sldMk cId="0" sldId="262"/>
            <ac:grpSpMk id="237" creationId="{00000000-0000-0000-0000-000000000000}"/>
          </ac:grpSpMkLst>
        </pc:grpChg>
        <pc:grpChg chg="del">
          <ac:chgData name="Phan Duc Duy 20225831" userId="9a59e6f3-4738-43a1-96d2-bd6f004b3b0b" providerId="ADAL" clId="{59041F18-C208-4DEB-ACC6-9EC2F507BD01}" dt="2024-06-12T12:48:35.792" v="2236" actId="478"/>
          <ac:grpSpMkLst>
            <pc:docMk/>
            <pc:sldMk cId="0" sldId="262"/>
            <ac:grpSpMk id="242" creationId="{00000000-0000-0000-0000-000000000000}"/>
          </ac:grpSpMkLst>
        </pc:grpChg>
        <pc:graphicFrameChg chg="add mod">
          <ac:chgData name="Phan Duc Duy 20225831" userId="9a59e6f3-4738-43a1-96d2-bd6f004b3b0b" providerId="ADAL" clId="{59041F18-C208-4DEB-ACC6-9EC2F507BD01}" dt="2024-06-12T12:57:17.753" v="2344" actId="1076"/>
          <ac:graphicFrameMkLst>
            <pc:docMk/>
            <pc:sldMk cId="0" sldId="262"/>
            <ac:graphicFrameMk id="27" creationId="{E5B58043-95C6-E37B-411B-61DCB75DFE49}"/>
          </ac:graphicFrameMkLst>
        </pc:graphicFrameChg>
      </pc:sldChg>
      <pc:sldChg chg="addSp delSp modSp mod ord modTransition modAnim">
        <pc:chgData name="Phan Duc Duy 20225831" userId="9a59e6f3-4738-43a1-96d2-bd6f004b3b0b" providerId="ADAL" clId="{59041F18-C208-4DEB-ACC6-9EC2F507BD01}" dt="2024-06-12T13:27:13.236" v="2791"/>
        <pc:sldMkLst>
          <pc:docMk/>
          <pc:sldMk cId="0" sldId="263"/>
        </pc:sldMkLst>
        <pc:spChg chg="add del mod">
          <ac:chgData name="Phan Duc Duy 20225831" userId="9a59e6f3-4738-43a1-96d2-bd6f004b3b0b" providerId="ADAL" clId="{59041F18-C208-4DEB-ACC6-9EC2F507BD01}" dt="2024-06-12T12:41:26.058" v="2184" actId="478"/>
          <ac:spMkLst>
            <pc:docMk/>
            <pc:sldMk cId="0" sldId="263"/>
            <ac:spMk id="3" creationId="{CB5582DB-877D-B613-5173-21F342885E16}"/>
          </ac:spMkLst>
        </pc:spChg>
        <pc:spChg chg="add mod">
          <ac:chgData name="Phan Duc Duy 20225831" userId="9a59e6f3-4738-43a1-96d2-bd6f004b3b0b" providerId="ADAL" clId="{59041F18-C208-4DEB-ACC6-9EC2F507BD01}" dt="2024-06-12T12:41:36.361" v="2185"/>
          <ac:spMkLst>
            <pc:docMk/>
            <pc:sldMk cId="0" sldId="263"/>
            <ac:spMk id="4" creationId="{195BF33E-5695-FCB2-EA3F-7419EA1906DC}"/>
          </ac:spMkLst>
        </pc:spChg>
        <pc:spChg chg="add mod">
          <ac:chgData name="Phan Duc Duy 20225831" userId="9a59e6f3-4738-43a1-96d2-bd6f004b3b0b" providerId="ADAL" clId="{59041F18-C208-4DEB-ACC6-9EC2F507BD01}" dt="2024-06-12T12:41:36.361" v="2185"/>
          <ac:spMkLst>
            <pc:docMk/>
            <pc:sldMk cId="0" sldId="263"/>
            <ac:spMk id="5" creationId="{8216F43B-C4AA-EC8A-D786-ACABB97AEAC9}"/>
          </ac:spMkLst>
        </pc:spChg>
        <pc:spChg chg="add mod">
          <ac:chgData name="Phan Duc Duy 20225831" userId="9a59e6f3-4738-43a1-96d2-bd6f004b3b0b" providerId="ADAL" clId="{59041F18-C208-4DEB-ACC6-9EC2F507BD01}" dt="2024-06-12T12:41:36.361" v="2185"/>
          <ac:spMkLst>
            <pc:docMk/>
            <pc:sldMk cId="0" sldId="263"/>
            <ac:spMk id="6" creationId="{3AA98F70-F890-36BD-F9B7-54949E661650}"/>
          </ac:spMkLst>
        </pc:spChg>
        <pc:spChg chg="add mod">
          <ac:chgData name="Phan Duc Duy 20225831" userId="9a59e6f3-4738-43a1-96d2-bd6f004b3b0b" providerId="ADAL" clId="{59041F18-C208-4DEB-ACC6-9EC2F507BD01}" dt="2024-06-12T12:41:36.361" v="2185"/>
          <ac:spMkLst>
            <pc:docMk/>
            <pc:sldMk cId="0" sldId="263"/>
            <ac:spMk id="7" creationId="{A9232B35-EABC-8696-E694-CB9A56B7AF2F}"/>
          </ac:spMkLst>
        </pc:spChg>
        <pc:spChg chg="add mod">
          <ac:chgData name="Phan Duc Duy 20225831" userId="9a59e6f3-4738-43a1-96d2-bd6f004b3b0b" providerId="ADAL" clId="{59041F18-C208-4DEB-ACC6-9EC2F507BD01}" dt="2024-06-12T12:41:36.361" v="2185"/>
          <ac:spMkLst>
            <pc:docMk/>
            <pc:sldMk cId="0" sldId="263"/>
            <ac:spMk id="8" creationId="{2170FEAA-8F54-8A3D-6752-779C9ECB485B}"/>
          </ac:spMkLst>
        </pc:spChg>
        <pc:spChg chg="add mod">
          <ac:chgData name="Phan Duc Duy 20225831" userId="9a59e6f3-4738-43a1-96d2-bd6f004b3b0b" providerId="ADAL" clId="{59041F18-C208-4DEB-ACC6-9EC2F507BD01}" dt="2024-06-12T12:41:36.361" v="2185"/>
          <ac:spMkLst>
            <pc:docMk/>
            <pc:sldMk cId="0" sldId="263"/>
            <ac:spMk id="9" creationId="{D405C89C-965B-7356-E72C-9B82F213F7DC}"/>
          </ac:spMkLst>
        </pc:spChg>
        <pc:spChg chg="add mod">
          <ac:chgData name="Phan Duc Duy 20225831" userId="9a59e6f3-4738-43a1-96d2-bd6f004b3b0b" providerId="ADAL" clId="{59041F18-C208-4DEB-ACC6-9EC2F507BD01}" dt="2024-06-12T12:41:36.361" v="2185"/>
          <ac:spMkLst>
            <pc:docMk/>
            <pc:sldMk cId="0" sldId="263"/>
            <ac:spMk id="10" creationId="{B1783B2F-EB2E-8FC6-2436-DEC202F0EC09}"/>
          </ac:spMkLst>
        </pc:spChg>
        <pc:spChg chg="add mod">
          <ac:chgData name="Phan Duc Duy 20225831" userId="9a59e6f3-4738-43a1-96d2-bd6f004b3b0b" providerId="ADAL" clId="{59041F18-C208-4DEB-ACC6-9EC2F507BD01}" dt="2024-06-12T12:41:36.361" v="2185"/>
          <ac:spMkLst>
            <pc:docMk/>
            <pc:sldMk cId="0" sldId="263"/>
            <ac:spMk id="11" creationId="{0E2A2546-A4D3-33D0-1CB4-6A493C00CA0A}"/>
          </ac:spMkLst>
        </pc:spChg>
        <pc:spChg chg="add mod">
          <ac:chgData name="Phan Duc Duy 20225831" userId="9a59e6f3-4738-43a1-96d2-bd6f004b3b0b" providerId="ADAL" clId="{59041F18-C208-4DEB-ACC6-9EC2F507BD01}" dt="2024-06-12T12:45:20.023" v="2235" actId="1076"/>
          <ac:spMkLst>
            <pc:docMk/>
            <pc:sldMk cId="0" sldId="263"/>
            <ac:spMk id="12" creationId="{B2640CB3-EC82-71F4-44AE-E5BB3092DB37}"/>
          </ac:spMkLst>
        </pc:spChg>
        <pc:spChg chg="add del mod">
          <ac:chgData name="Phan Duc Duy 20225831" userId="9a59e6f3-4738-43a1-96d2-bd6f004b3b0b" providerId="ADAL" clId="{59041F18-C208-4DEB-ACC6-9EC2F507BD01}" dt="2024-06-12T12:45:20.023" v="2235" actId="1076"/>
          <ac:spMkLst>
            <pc:docMk/>
            <pc:sldMk cId="0" sldId="263"/>
            <ac:spMk id="13" creationId="{D968EAE3-ADF4-0EB8-A767-73CC9D5C2755}"/>
          </ac:spMkLst>
        </pc:spChg>
        <pc:spChg chg="mod">
          <ac:chgData name="Phan Duc Duy 20225831" userId="9a59e6f3-4738-43a1-96d2-bd6f004b3b0b" providerId="ADAL" clId="{59041F18-C208-4DEB-ACC6-9EC2F507BD01}" dt="2024-06-12T12:42:42.411" v="2195"/>
          <ac:spMkLst>
            <pc:docMk/>
            <pc:sldMk cId="0" sldId="263"/>
            <ac:spMk id="15" creationId="{3E887E5B-C88B-BE9A-66A0-2C0461240027}"/>
          </ac:spMkLst>
        </pc:spChg>
        <pc:spChg chg="mod">
          <ac:chgData name="Phan Duc Duy 20225831" userId="9a59e6f3-4738-43a1-96d2-bd6f004b3b0b" providerId="ADAL" clId="{59041F18-C208-4DEB-ACC6-9EC2F507BD01}" dt="2024-06-12T12:42:42.411" v="2195"/>
          <ac:spMkLst>
            <pc:docMk/>
            <pc:sldMk cId="0" sldId="263"/>
            <ac:spMk id="16" creationId="{2CF9BB08-BAE7-9577-C2B7-8A6CF17A3BE1}"/>
          </ac:spMkLst>
        </pc:spChg>
        <pc:spChg chg="mod">
          <ac:chgData name="Phan Duc Duy 20225831" userId="9a59e6f3-4738-43a1-96d2-bd6f004b3b0b" providerId="ADAL" clId="{59041F18-C208-4DEB-ACC6-9EC2F507BD01}" dt="2024-06-12T12:42:42.411" v="2195"/>
          <ac:spMkLst>
            <pc:docMk/>
            <pc:sldMk cId="0" sldId="263"/>
            <ac:spMk id="17" creationId="{3DBA4286-E5B6-8AA3-0A4E-DBFE9BAFE5CF}"/>
          </ac:spMkLst>
        </pc:spChg>
        <pc:spChg chg="mod">
          <ac:chgData name="Phan Duc Duy 20225831" userId="9a59e6f3-4738-43a1-96d2-bd6f004b3b0b" providerId="ADAL" clId="{59041F18-C208-4DEB-ACC6-9EC2F507BD01}" dt="2024-06-12T12:42:42.411" v="2195"/>
          <ac:spMkLst>
            <pc:docMk/>
            <pc:sldMk cId="0" sldId="263"/>
            <ac:spMk id="18" creationId="{A29711B4-E0EC-485E-0F8A-EA60FC876E61}"/>
          </ac:spMkLst>
        </pc:spChg>
        <pc:spChg chg="mod">
          <ac:chgData name="Phan Duc Duy 20225831" userId="9a59e6f3-4738-43a1-96d2-bd6f004b3b0b" providerId="ADAL" clId="{59041F18-C208-4DEB-ACC6-9EC2F507BD01}" dt="2024-06-12T12:42:42.411" v="2195"/>
          <ac:spMkLst>
            <pc:docMk/>
            <pc:sldMk cId="0" sldId="263"/>
            <ac:spMk id="19" creationId="{70E365E5-6206-6A58-C234-BB79B6992199}"/>
          </ac:spMkLst>
        </pc:spChg>
        <pc:spChg chg="mod">
          <ac:chgData name="Phan Duc Duy 20225831" userId="9a59e6f3-4738-43a1-96d2-bd6f004b3b0b" providerId="ADAL" clId="{59041F18-C208-4DEB-ACC6-9EC2F507BD01}" dt="2024-06-12T12:42:42.411" v="2195"/>
          <ac:spMkLst>
            <pc:docMk/>
            <pc:sldMk cId="0" sldId="263"/>
            <ac:spMk id="20" creationId="{1150FE24-06F2-0BCA-05F1-7961E41035CD}"/>
          </ac:spMkLst>
        </pc:spChg>
        <pc:spChg chg="mod">
          <ac:chgData name="Phan Duc Duy 20225831" userId="9a59e6f3-4738-43a1-96d2-bd6f004b3b0b" providerId="ADAL" clId="{59041F18-C208-4DEB-ACC6-9EC2F507BD01}" dt="2024-06-12T12:42:42.411" v="2195"/>
          <ac:spMkLst>
            <pc:docMk/>
            <pc:sldMk cId="0" sldId="263"/>
            <ac:spMk id="22" creationId="{E2C036DA-F1F8-F73F-7CA6-006FE00A435F}"/>
          </ac:spMkLst>
        </pc:spChg>
        <pc:spChg chg="mod">
          <ac:chgData name="Phan Duc Duy 20225831" userId="9a59e6f3-4738-43a1-96d2-bd6f004b3b0b" providerId="ADAL" clId="{59041F18-C208-4DEB-ACC6-9EC2F507BD01}" dt="2024-06-12T12:42:42.411" v="2195"/>
          <ac:spMkLst>
            <pc:docMk/>
            <pc:sldMk cId="0" sldId="263"/>
            <ac:spMk id="23" creationId="{20645369-A5BB-929F-6070-A0C2714BA1D4}"/>
          </ac:spMkLst>
        </pc:spChg>
        <pc:spChg chg="mod">
          <ac:chgData name="Phan Duc Duy 20225831" userId="9a59e6f3-4738-43a1-96d2-bd6f004b3b0b" providerId="ADAL" clId="{59041F18-C208-4DEB-ACC6-9EC2F507BD01}" dt="2024-06-12T12:42:42.411" v="2195"/>
          <ac:spMkLst>
            <pc:docMk/>
            <pc:sldMk cId="0" sldId="263"/>
            <ac:spMk id="24" creationId="{31E567AD-BDA3-30FC-B1E4-5ECC61730EB7}"/>
          </ac:spMkLst>
        </pc:spChg>
        <pc:spChg chg="mod">
          <ac:chgData name="Phan Duc Duy 20225831" userId="9a59e6f3-4738-43a1-96d2-bd6f004b3b0b" providerId="ADAL" clId="{59041F18-C208-4DEB-ACC6-9EC2F507BD01}" dt="2024-06-12T12:42:42.411" v="2195"/>
          <ac:spMkLst>
            <pc:docMk/>
            <pc:sldMk cId="0" sldId="263"/>
            <ac:spMk id="25" creationId="{F0292AC2-B9FE-0A72-5B1E-748657A09F1C}"/>
          </ac:spMkLst>
        </pc:spChg>
        <pc:spChg chg="mod">
          <ac:chgData name="Phan Duc Duy 20225831" userId="9a59e6f3-4738-43a1-96d2-bd6f004b3b0b" providerId="ADAL" clId="{59041F18-C208-4DEB-ACC6-9EC2F507BD01}" dt="2024-06-12T12:42:42.411" v="2195"/>
          <ac:spMkLst>
            <pc:docMk/>
            <pc:sldMk cId="0" sldId="263"/>
            <ac:spMk id="26" creationId="{F202DFB9-542D-8A47-39AE-FFD3737E1CA9}"/>
          </ac:spMkLst>
        </pc:spChg>
        <pc:spChg chg="mod">
          <ac:chgData name="Phan Duc Duy 20225831" userId="9a59e6f3-4738-43a1-96d2-bd6f004b3b0b" providerId="ADAL" clId="{59041F18-C208-4DEB-ACC6-9EC2F507BD01}" dt="2024-06-12T12:42:42.411" v="2195"/>
          <ac:spMkLst>
            <pc:docMk/>
            <pc:sldMk cId="0" sldId="263"/>
            <ac:spMk id="27" creationId="{BF76A760-3950-5F3B-3868-06CD635F9C86}"/>
          </ac:spMkLst>
        </pc:spChg>
        <pc:spChg chg="mod">
          <ac:chgData name="Phan Duc Duy 20225831" userId="9a59e6f3-4738-43a1-96d2-bd6f004b3b0b" providerId="ADAL" clId="{59041F18-C208-4DEB-ACC6-9EC2F507BD01}" dt="2024-06-12T12:42:42.411" v="2195"/>
          <ac:spMkLst>
            <pc:docMk/>
            <pc:sldMk cId="0" sldId="263"/>
            <ac:spMk id="28" creationId="{47617FC2-92C3-11D8-37D3-C52C6BF71DAF}"/>
          </ac:spMkLst>
        </pc:spChg>
        <pc:spChg chg="mod">
          <ac:chgData name="Phan Duc Duy 20225831" userId="9a59e6f3-4738-43a1-96d2-bd6f004b3b0b" providerId="ADAL" clId="{59041F18-C208-4DEB-ACC6-9EC2F507BD01}" dt="2024-06-12T12:42:42.411" v="2195"/>
          <ac:spMkLst>
            <pc:docMk/>
            <pc:sldMk cId="0" sldId="263"/>
            <ac:spMk id="29" creationId="{CE47A748-C261-ED31-A590-09A84B215835}"/>
          </ac:spMkLst>
        </pc:spChg>
        <pc:spChg chg="mod">
          <ac:chgData name="Phan Duc Duy 20225831" userId="9a59e6f3-4738-43a1-96d2-bd6f004b3b0b" providerId="ADAL" clId="{59041F18-C208-4DEB-ACC6-9EC2F507BD01}" dt="2024-06-12T12:42:42.411" v="2195"/>
          <ac:spMkLst>
            <pc:docMk/>
            <pc:sldMk cId="0" sldId="263"/>
            <ac:spMk id="30" creationId="{9D989A8B-A8B2-0F64-46E6-6501D9805F10}"/>
          </ac:spMkLst>
        </pc:spChg>
        <pc:spChg chg="mod">
          <ac:chgData name="Phan Duc Duy 20225831" userId="9a59e6f3-4738-43a1-96d2-bd6f004b3b0b" providerId="ADAL" clId="{59041F18-C208-4DEB-ACC6-9EC2F507BD01}" dt="2024-06-12T12:42:42.411" v="2195"/>
          <ac:spMkLst>
            <pc:docMk/>
            <pc:sldMk cId="0" sldId="263"/>
            <ac:spMk id="31" creationId="{47E348E2-87DB-88ED-C16E-3F21B493B999}"/>
          </ac:spMkLst>
        </pc:spChg>
        <pc:spChg chg="mod">
          <ac:chgData name="Phan Duc Duy 20225831" userId="9a59e6f3-4738-43a1-96d2-bd6f004b3b0b" providerId="ADAL" clId="{59041F18-C208-4DEB-ACC6-9EC2F507BD01}" dt="2024-06-12T12:42:42.411" v="2195"/>
          <ac:spMkLst>
            <pc:docMk/>
            <pc:sldMk cId="0" sldId="263"/>
            <ac:spMk id="32" creationId="{BF363CF5-0A0B-8FE3-4BE4-5E3A6B000CD0}"/>
          </ac:spMkLst>
        </pc:spChg>
        <pc:spChg chg="add mod">
          <ac:chgData name="Phan Duc Duy 20225831" userId="9a59e6f3-4738-43a1-96d2-bd6f004b3b0b" providerId="ADAL" clId="{59041F18-C208-4DEB-ACC6-9EC2F507BD01}" dt="2024-06-12T12:43:16.318" v="2202"/>
          <ac:spMkLst>
            <pc:docMk/>
            <pc:sldMk cId="0" sldId="263"/>
            <ac:spMk id="33" creationId="{9567A6D8-DBB9-FA62-4D3F-8264E250EA19}"/>
          </ac:spMkLst>
        </pc:spChg>
        <pc:spChg chg="add mod">
          <ac:chgData name="Phan Duc Duy 20225831" userId="9a59e6f3-4738-43a1-96d2-bd6f004b3b0b" providerId="ADAL" clId="{59041F18-C208-4DEB-ACC6-9EC2F507BD01}" dt="2024-06-12T12:43:16.318" v="2202"/>
          <ac:spMkLst>
            <pc:docMk/>
            <pc:sldMk cId="0" sldId="263"/>
            <ac:spMk id="34" creationId="{98324E72-70C7-6E54-A409-E0350DA1EBDE}"/>
          </ac:spMkLst>
        </pc:spChg>
        <pc:spChg chg="mod">
          <ac:chgData name="Phan Duc Duy 20225831" userId="9a59e6f3-4738-43a1-96d2-bd6f004b3b0b" providerId="ADAL" clId="{59041F18-C208-4DEB-ACC6-9EC2F507BD01}" dt="2024-06-12T12:43:16.318" v="2202"/>
          <ac:spMkLst>
            <pc:docMk/>
            <pc:sldMk cId="0" sldId="263"/>
            <ac:spMk id="36" creationId="{951524B7-6D71-8F66-51E1-B394458E1711}"/>
          </ac:spMkLst>
        </pc:spChg>
        <pc:spChg chg="mod">
          <ac:chgData name="Phan Duc Duy 20225831" userId="9a59e6f3-4738-43a1-96d2-bd6f004b3b0b" providerId="ADAL" clId="{59041F18-C208-4DEB-ACC6-9EC2F507BD01}" dt="2024-06-12T12:43:16.318" v="2202"/>
          <ac:spMkLst>
            <pc:docMk/>
            <pc:sldMk cId="0" sldId="263"/>
            <ac:spMk id="37" creationId="{10DB6920-8403-AD5D-D5E3-C52B2E5A8E5D}"/>
          </ac:spMkLst>
        </pc:spChg>
        <pc:spChg chg="mod">
          <ac:chgData name="Phan Duc Duy 20225831" userId="9a59e6f3-4738-43a1-96d2-bd6f004b3b0b" providerId="ADAL" clId="{59041F18-C208-4DEB-ACC6-9EC2F507BD01}" dt="2024-06-12T12:43:16.318" v="2202"/>
          <ac:spMkLst>
            <pc:docMk/>
            <pc:sldMk cId="0" sldId="263"/>
            <ac:spMk id="38" creationId="{609A2D6F-AB55-DFD1-566F-2FAF6CDFB914}"/>
          </ac:spMkLst>
        </pc:spChg>
        <pc:spChg chg="mod">
          <ac:chgData name="Phan Duc Duy 20225831" userId="9a59e6f3-4738-43a1-96d2-bd6f004b3b0b" providerId="ADAL" clId="{59041F18-C208-4DEB-ACC6-9EC2F507BD01}" dt="2024-06-12T12:43:16.318" v="2202"/>
          <ac:spMkLst>
            <pc:docMk/>
            <pc:sldMk cId="0" sldId="263"/>
            <ac:spMk id="39" creationId="{84FC85EF-7B8D-EEE6-6A2A-3D1ACC570254}"/>
          </ac:spMkLst>
        </pc:spChg>
        <pc:spChg chg="mod">
          <ac:chgData name="Phan Duc Duy 20225831" userId="9a59e6f3-4738-43a1-96d2-bd6f004b3b0b" providerId="ADAL" clId="{59041F18-C208-4DEB-ACC6-9EC2F507BD01}" dt="2024-06-12T12:43:16.318" v="2202"/>
          <ac:spMkLst>
            <pc:docMk/>
            <pc:sldMk cId="0" sldId="263"/>
            <ac:spMk id="40" creationId="{18FE8D7C-07FC-DB2B-A115-1A616462192E}"/>
          </ac:spMkLst>
        </pc:spChg>
        <pc:spChg chg="mod">
          <ac:chgData name="Phan Duc Duy 20225831" userId="9a59e6f3-4738-43a1-96d2-bd6f004b3b0b" providerId="ADAL" clId="{59041F18-C208-4DEB-ACC6-9EC2F507BD01}" dt="2024-06-12T12:43:16.318" v="2202"/>
          <ac:spMkLst>
            <pc:docMk/>
            <pc:sldMk cId="0" sldId="263"/>
            <ac:spMk id="41" creationId="{5148F108-7DDC-E39F-B6D8-4EAD3310DAD4}"/>
          </ac:spMkLst>
        </pc:spChg>
        <pc:spChg chg="mod">
          <ac:chgData name="Phan Duc Duy 20225831" userId="9a59e6f3-4738-43a1-96d2-bd6f004b3b0b" providerId="ADAL" clId="{59041F18-C208-4DEB-ACC6-9EC2F507BD01}" dt="2024-06-12T12:43:16.318" v="2202"/>
          <ac:spMkLst>
            <pc:docMk/>
            <pc:sldMk cId="0" sldId="263"/>
            <ac:spMk id="43" creationId="{BC3D9BCD-5641-9864-4A08-389EC5AE6428}"/>
          </ac:spMkLst>
        </pc:spChg>
        <pc:spChg chg="mod">
          <ac:chgData name="Phan Duc Duy 20225831" userId="9a59e6f3-4738-43a1-96d2-bd6f004b3b0b" providerId="ADAL" clId="{59041F18-C208-4DEB-ACC6-9EC2F507BD01}" dt="2024-06-12T12:43:16.318" v="2202"/>
          <ac:spMkLst>
            <pc:docMk/>
            <pc:sldMk cId="0" sldId="263"/>
            <ac:spMk id="44" creationId="{99981098-7BED-6415-203A-F176EFC25326}"/>
          </ac:spMkLst>
        </pc:spChg>
        <pc:spChg chg="mod">
          <ac:chgData name="Phan Duc Duy 20225831" userId="9a59e6f3-4738-43a1-96d2-bd6f004b3b0b" providerId="ADAL" clId="{59041F18-C208-4DEB-ACC6-9EC2F507BD01}" dt="2024-06-12T12:43:16.318" v="2202"/>
          <ac:spMkLst>
            <pc:docMk/>
            <pc:sldMk cId="0" sldId="263"/>
            <ac:spMk id="45" creationId="{6E6261BC-8155-5D80-F592-30E2BC5CF57E}"/>
          </ac:spMkLst>
        </pc:spChg>
        <pc:spChg chg="mod">
          <ac:chgData name="Phan Duc Duy 20225831" userId="9a59e6f3-4738-43a1-96d2-bd6f004b3b0b" providerId="ADAL" clId="{59041F18-C208-4DEB-ACC6-9EC2F507BD01}" dt="2024-06-12T12:43:16.318" v="2202"/>
          <ac:spMkLst>
            <pc:docMk/>
            <pc:sldMk cId="0" sldId="263"/>
            <ac:spMk id="46" creationId="{471D701C-4261-DA83-C691-9487258A3D93}"/>
          </ac:spMkLst>
        </pc:spChg>
        <pc:spChg chg="mod">
          <ac:chgData name="Phan Duc Duy 20225831" userId="9a59e6f3-4738-43a1-96d2-bd6f004b3b0b" providerId="ADAL" clId="{59041F18-C208-4DEB-ACC6-9EC2F507BD01}" dt="2024-06-12T12:43:16.318" v="2202"/>
          <ac:spMkLst>
            <pc:docMk/>
            <pc:sldMk cId="0" sldId="263"/>
            <ac:spMk id="47" creationId="{D0BA1E30-2732-D114-559A-6EEF91A96529}"/>
          </ac:spMkLst>
        </pc:spChg>
        <pc:spChg chg="mod">
          <ac:chgData name="Phan Duc Duy 20225831" userId="9a59e6f3-4738-43a1-96d2-bd6f004b3b0b" providerId="ADAL" clId="{59041F18-C208-4DEB-ACC6-9EC2F507BD01}" dt="2024-06-12T12:43:16.318" v="2202"/>
          <ac:spMkLst>
            <pc:docMk/>
            <pc:sldMk cId="0" sldId="263"/>
            <ac:spMk id="48" creationId="{540A0F15-B12A-E0F8-35B5-4F0742E644FE}"/>
          </ac:spMkLst>
        </pc:spChg>
        <pc:spChg chg="mod">
          <ac:chgData name="Phan Duc Duy 20225831" userId="9a59e6f3-4738-43a1-96d2-bd6f004b3b0b" providerId="ADAL" clId="{59041F18-C208-4DEB-ACC6-9EC2F507BD01}" dt="2024-06-12T12:43:16.318" v="2202"/>
          <ac:spMkLst>
            <pc:docMk/>
            <pc:sldMk cId="0" sldId="263"/>
            <ac:spMk id="49" creationId="{1CC0C802-A81C-D42C-1B19-92BB537D5877}"/>
          </ac:spMkLst>
        </pc:spChg>
        <pc:spChg chg="mod">
          <ac:chgData name="Phan Duc Duy 20225831" userId="9a59e6f3-4738-43a1-96d2-bd6f004b3b0b" providerId="ADAL" clId="{59041F18-C208-4DEB-ACC6-9EC2F507BD01}" dt="2024-06-12T12:43:16.318" v="2202"/>
          <ac:spMkLst>
            <pc:docMk/>
            <pc:sldMk cId="0" sldId="263"/>
            <ac:spMk id="50" creationId="{5E42BF10-0368-825C-2E8A-FD4360D97F33}"/>
          </ac:spMkLst>
        </pc:spChg>
        <pc:spChg chg="mod">
          <ac:chgData name="Phan Duc Duy 20225831" userId="9a59e6f3-4738-43a1-96d2-bd6f004b3b0b" providerId="ADAL" clId="{59041F18-C208-4DEB-ACC6-9EC2F507BD01}" dt="2024-06-12T12:43:16.318" v="2202"/>
          <ac:spMkLst>
            <pc:docMk/>
            <pc:sldMk cId="0" sldId="263"/>
            <ac:spMk id="51" creationId="{06171B73-EF5C-E646-F24D-8AD71321D928}"/>
          </ac:spMkLst>
        </pc:spChg>
        <pc:spChg chg="mod">
          <ac:chgData name="Phan Duc Duy 20225831" userId="9a59e6f3-4738-43a1-96d2-bd6f004b3b0b" providerId="ADAL" clId="{59041F18-C208-4DEB-ACC6-9EC2F507BD01}" dt="2024-06-12T12:43:16.318" v="2202"/>
          <ac:spMkLst>
            <pc:docMk/>
            <pc:sldMk cId="0" sldId="263"/>
            <ac:spMk id="52" creationId="{67FD7BB9-8F50-06FA-C54A-8272CC2CED06}"/>
          </ac:spMkLst>
        </pc:spChg>
        <pc:spChg chg="mod">
          <ac:chgData name="Phan Duc Duy 20225831" userId="9a59e6f3-4738-43a1-96d2-bd6f004b3b0b" providerId="ADAL" clId="{59041F18-C208-4DEB-ACC6-9EC2F507BD01}" dt="2024-06-12T12:43:16.318" v="2202"/>
          <ac:spMkLst>
            <pc:docMk/>
            <pc:sldMk cId="0" sldId="263"/>
            <ac:spMk id="53" creationId="{1F45FB95-854F-4D92-87C8-1A5533B7BFC3}"/>
          </ac:spMkLst>
        </pc:spChg>
        <pc:spChg chg="add mod">
          <ac:chgData name="Phan Duc Duy 20225831" userId="9a59e6f3-4738-43a1-96d2-bd6f004b3b0b" providerId="ADAL" clId="{59041F18-C208-4DEB-ACC6-9EC2F507BD01}" dt="2024-06-12T12:45:20.023" v="2235" actId="1076"/>
          <ac:spMkLst>
            <pc:docMk/>
            <pc:sldMk cId="0" sldId="263"/>
            <ac:spMk id="55" creationId="{E7060FCE-2413-498E-BFC9-A916EB3B7831}"/>
          </ac:spMkLst>
        </pc:spChg>
        <pc:spChg chg="add mod">
          <ac:chgData name="Phan Duc Duy 20225831" userId="9a59e6f3-4738-43a1-96d2-bd6f004b3b0b" providerId="ADAL" clId="{59041F18-C208-4DEB-ACC6-9EC2F507BD01}" dt="2024-06-12T12:45:20.023" v="2235" actId="1076"/>
          <ac:spMkLst>
            <pc:docMk/>
            <pc:sldMk cId="0" sldId="263"/>
            <ac:spMk id="56" creationId="{D02116A9-24FA-A349-3145-70F7B39B54B9}"/>
          </ac:spMkLst>
        </pc:spChg>
        <pc:spChg chg="del">
          <ac:chgData name="Phan Duc Duy 20225831" userId="9a59e6f3-4738-43a1-96d2-bd6f004b3b0b" providerId="ADAL" clId="{59041F18-C208-4DEB-ACC6-9EC2F507BD01}" dt="2024-06-12T12:41:23.752" v="2183" actId="478"/>
          <ac:spMkLst>
            <pc:docMk/>
            <pc:sldMk cId="0" sldId="263"/>
            <ac:spMk id="249" creationId="{00000000-0000-0000-0000-000000000000}"/>
          </ac:spMkLst>
        </pc:spChg>
        <pc:spChg chg="del">
          <ac:chgData name="Phan Duc Duy 20225831" userId="9a59e6f3-4738-43a1-96d2-bd6f004b3b0b" providerId="ADAL" clId="{59041F18-C208-4DEB-ACC6-9EC2F507BD01}" dt="2024-06-12T12:41:23.752" v="2183" actId="478"/>
          <ac:spMkLst>
            <pc:docMk/>
            <pc:sldMk cId="0" sldId="263"/>
            <ac:spMk id="251" creationId="{00000000-0000-0000-0000-000000000000}"/>
          </ac:spMkLst>
        </pc:spChg>
        <pc:spChg chg="del">
          <ac:chgData name="Phan Duc Duy 20225831" userId="9a59e6f3-4738-43a1-96d2-bd6f004b3b0b" providerId="ADAL" clId="{59041F18-C208-4DEB-ACC6-9EC2F507BD01}" dt="2024-06-12T12:41:23.752" v="2183" actId="478"/>
          <ac:spMkLst>
            <pc:docMk/>
            <pc:sldMk cId="0" sldId="263"/>
            <ac:spMk id="252" creationId="{00000000-0000-0000-0000-000000000000}"/>
          </ac:spMkLst>
        </pc:spChg>
        <pc:spChg chg="del">
          <ac:chgData name="Phan Duc Duy 20225831" userId="9a59e6f3-4738-43a1-96d2-bd6f004b3b0b" providerId="ADAL" clId="{59041F18-C208-4DEB-ACC6-9EC2F507BD01}" dt="2024-06-12T12:41:23.752" v="2183" actId="478"/>
          <ac:spMkLst>
            <pc:docMk/>
            <pc:sldMk cId="0" sldId="263"/>
            <ac:spMk id="253" creationId="{00000000-0000-0000-0000-000000000000}"/>
          </ac:spMkLst>
        </pc:spChg>
        <pc:spChg chg="del">
          <ac:chgData name="Phan Duc Duy 20225831" userId="9a59e6f3-4738-43a1-96d2-bd6f004b3b0b" providerId="ADAL" clId="{59041F18-C208-4DEB-ACC6-9EC2F507BD01}" dt="2024-06-12T12:41:23.752" v="2183" actId="478"/>
          <ac:spMkLst>
            <pc:docMk/>
            <pc:sldMk cId="0" sldId="263"/>
            <ac:spMk id="254" creationId="{00000000-0000-0000-0000-000000000000}"/>
          </ac:spMkLst>
        </pc:spChg>
        <pc:spChg chg="del">
          <ac:chgData name="Phan Duc Duy 20225831" userId="9a59e6f3-4738-43a1-96d2-bd6f004b3b0b" providerId="ADAL" clId="{59041F18-C208-4DEB-ACC6-9EC2F507BD01}" dt="2024-06-12T12:41:23.752" v="2183" actId="478"/>
          <ac:spMkLst>
            <pc:docMk/>
            <pc:sldMk cId="0" sldId="263"/>
            <ac:spMk id="255" creationId="{00000000-0000-0000-0000-000000000000}"/>
          </ac:spMkLst>
        </pc:spChg>
        <pc:spChg chg="del">
          <ac:chgData name="Phan Duc Duy 20225831" userId="9a59e6f3-4738-43a1-96d2-bd6f004b3b0b" providerId="ADAL" clId="{59041F18-C208-4DEB-ACC6-9EC2F507BD01}" dt="2024-06-12T12:41:23.752" v="2183" actId="478"/>
          <ac:spMkLst>
            <pc:docMk/>
            <pc:sldMk cId="0" sldId="263"/>
            <ac:spMk id="256" creationId="{00000000-0000-0000-0000-000000000000}"/>
          </ac:spMkLst>
        </pc:spChg>
        <pc:spChg chg="del">
          <ac:chgData name="Phan Duc Duy 20225831" userId="9a59e6f3-4738-43a1-96d2-bd6f004b3b0b" providerId="ADAL" clId="{59041F18-C208-4DEB-ACC6-9EC2F507BD01}" dt="2024-06-12T12:41:23.752" v="2183" actId="478"/>
          <ac:spMkLst>
            <pc:docMk/>
            <pc:sldMk cId="0" sldId="263"/>
            <ac:spMk id="257" creationId="{00000000-0000-0000-0000-000000000000}"/>
          </ac:spMkLst>
        </pc:spChg>
        <pc:grpChg chg="add mod">
          <ac:chgData name="Phan Duc Duy 20225831" userId="9a59e6f3-4738-43a1-96d2-bd6f004b3b0b" providerId="ADAL" clId="{59041F18-C208-4DEB-ACC6-9EC2F507BD01}" dt="2024-06-12T12:45:20.023" v="2235" actId="1076"/>
          <ac:grpSpMkLst>
            <pc:docMk/>
            <pc:sldMk cId="0" sldId="263"/>
            <ac:grpSpMk id="14" creationId="{E35E1B01-A70C-D952-A4FA-E60522C1EE02}"/>
          </ac:grpSpMkLst>
        </pc:grpChg>
        <pc:grpChg chg="add mod">
          <ac:chgData name="Phan Duc Duy 20225831" userId="9a59e6f3-4738-43a1-96d2-bd6f004b3b0b" providerId="ADAL" clId="{59041F18-C208-4DEB-ACC6-9EC2F507BD01}" dt="2024-06-12T12:45:20.023" v="2235" actId="1076"/>
          <ac:grpSpMkLst>
            <pc:docMk/>
            <pc:sldMk cId="0" sldId="263"/>
            <ac:grpSpMk id="21" creationId="{4BE5717C-8337-5B88-3D4E-6DD1ED9AF15B}"/>
          </ac:grpSpMkLst>
        </pc:grpChg>
        <pc:grpChg chg="add mod">
          <ac:chgData name="Phan Duc Duy 20225831" userId="9a59e6f3-4738-43a1-96d2-bd6f004b3b0b" providerId="ADAL" clId="{59041F18-C208-4DEB-ACC6-9EC2F507BD01}" dt="2024-06-12T12:43:16.318" v="2202"/>
          <ac:grpSpMkLst>
            <pc:docMk/>
            <pc:sldMk cId="0" sldId="263"/>
            <ac:grpSpMk id="35" creationId="{F31E6A15-E5CF-2EF0-BCEF-EABF5EB7A7F2}"/>
          </ac:grpSpMkLst>
        </pc:grpChg>
        <pc:grpChg chg="add mod">
          <ac:chgData name="Phan Duc Duy 20225831" userId="9a59e6f3-4738-43a1-96d2-bd6f004b3b0b" providerId="ADAL" clId="{59041F18-C208-4DEB-ACC6-9EC2F507BD01}" dt="2024-06-12T12:43:16.318" v="2202"/>
          <ac:grpSpMkLst>
            <pc:docMk/>
            <pc:sldMk cId="0" sldId="263"/>
            <ac:grpSpMk id="42" creationId="{9FC6588F-004A-4081-7D48-A6DB16536FAF}"/>
          </ac:grpSpMkLst>
        </pc:grpChg>
        <pc:picChg chg="del">
          <ac:chgData name="Phan Duc Duy 20225831" userId="9a59e6f3-4738-43a1-96d2-bd6f004b3b0b" providerId="ADAL" clId="{59041F18-C208-4DEB-ACC6-9EC2F507BD01}" dt="2024-06-12T12:41:23.752" v="2183" actId="478"/>
          <ac:picMkLst>
            <pc:docMk/>
            <pc:sldMk cId="0" sldId="263"/>
            <ac:picMk id="250" creationId="{00000000-0000-0000-0000-000000000000}"/>
          </ac:picMkLst>
        </pc:picChg>
      </pc:sldChg>
      <pc:sldChg chg="addSp delSp modSp mod modTransition setBg">
        <pc:chgData name="Phan Duc Duy 20225831" userId="9a59e6f3-4738-43a1-96d2-bd6f004b3b0b" providerId="ADAL" clId="{59041F18-C208-4DEB-ACC6-9EC2F507BD01}" dt="2024-06-12T13:18:19.790" v="2695"/>
        <pc:sldMkLst>
          <pc:docMk/>
          <pc:sldMk cId="0" sldId="264"/>
        </pc:sldMkLst>
        <pc:spChg chg="add del mod">
          <ac:chgData name="Phan Duc Duy 20225831" userId="9a59e6f3-4738-43a1-96d2-bd6f004b3b0b" providerId="ADAL" clId="{59041F18-C208-4DEB-ACC6-9EC2F507BD01}" dt="2024-06-12T13:02:05.333" v="2428" actId="478"/>
          <ac:spMkLst>
            <pc:docMk/>
            <pc:sldMk cId="0" sldId="264"/>
            <ac:spMk id="3" creationId="{658679ED-C9C9-0FCC-60F1-EAE774D2F89D}"/>
          </ac:spMkLst>
        </pc:spChg>
        <pc:spChg chg="add del mod">
          <ac:chgData name="Phan Duc Duy 20225831" userId="9a59e6f3-4738-43a1-96d2-bd6f004b3b0b" providerId="ADAL" clId="{59041F18-C208-4DEB-ACC6-9EC2F507BD01}" dt="2024-06-12T13:02:04.047" v="2427" actId="478"/>
          <ac:spMkLst>
            <pc:docMk/>
            <pc:sldMk cId="0" sldId="264"/>
            <ac:spMk id="5" creationId="{238C0FCD-F081-DED6-FED0-CD6925FDB7F3}"/>
          </ac:spMkLst>
        </pc:spChg>
        <pc:spChg chg="add mod">
          <ac:chgData name="Phan Duc Duy 20225831" userId="9a59e6f3-4738-43a1-96d2-bd6f004b3b0b" providerId="ADAL" clId="{59041F18-C208-4DEB-ACC6-9EC2F507BD01}" dt="2024-06-12T13:05:08.289" v="2483" actId="5793"/>
          <ac:spMkLst>
            <pc:docMk/>
            <pc:sldMk cId="0" sldId="264"/>
            <ac:spMk id="7" creationId="{14AE2850-3D1A-D55A-5511-1391C5DF1113}"/>
          </ac:spMkLst>
        </pc:spChg>
        <pc:spChg chg="add mod">
          <ac:chgData name="Phan Duc Duy 20225831" userId="9a59e6f3-4738-43a1-96d2-bd6f004b3b0b" providerId="ADAL" clId="{59041F18-C208-4DEB-ACC6-9EC2F507BD01}" dt="2024-06-12T13:05:29.677" v="2486"/>
          <ac:spMkLst>
            <pc:docMk/>
            <pc:sldMk cId="0" sldId="264"/>
            <ac:spMk id="8" creationId="{660AEAB2-B625-5811-E095-E473ED0BDBD5}"/>
          </ac:spMkLst>
        </pc:spChg>
        <pc:spChg chg="del">
          <ac:chgData name="Phan Duc Duy 20225831" userId="9a59e6f3-4738-43a1-96d2-bd6f004b3b0b" providerId="ADAL" clId="{59041F18-C208-4DEB-ACC6-9EC2F507BD01}" dt="2024-06-12T13:02:02.055" v="2426" actId="478"/>
          <ac:spMkLst>
            <pc:docMk/>
            <pc:sldMk cId="0" sldId="264"/>
            <ac:spMk id="263" creationId="{00000000-0000-0000-0000-000000000000}"/>
          </ac:spMkLst>
        </pc:spChg>
        <pc:spChg chg="del">
          <ac:chgData name="Phan Duc Duy 20225831" userId="9a59e6f3-4738-43a1-96d2-bd6f004b3b0b" providerId="ADAL" clId="{59041F18-C208-4DEB-ACC6-9EC2F507BD01}" dt="2024-06-12T13:02:02.055" v="2426" actId="478"/>
          <ac:spMkLst>
            <pc:docMk/>
            <pc:sldMk cId="0" sldId="264"/>
            <ac:spMk id="264" creationId="{00000000-0000-0000-0000-000000000000}"/>
          </ac:spMkLst>
        </pc:spChg>
        <pc:picChg chg="del">
          <ac:chgData name="Phan Duc Duy 20225831" userId="9a59e6f3-4738-43a1-96d2-bd6f004b3b0b" providerId="ADAL" clId="{59041F18-C208-4DEB-ACC6-9EC2F507BD01}" dt="2024-06-12T13:02:02.055" v="2426" actId="478"/>
          <ac:picMkLst>
            <pc:docMk/>
            <pc:sldMk cId="0" sldId="264"/>
            <ac:picMk id="262" creationId="{00000000-0000-0000-0000-000000000000}"/>
          </ac:picMkLst>
        </pc:picChg>
      </pc:sldChg>
      <pc:sldChg chg="addSp delSp modSp mod ord modTransition">
        <pc:chgData name="Phan Duc Duy 20225831" userId="9a59e6f3-4738-43a1-96d2-bd6f004b3b0b" providerId="ADAL" clId="{59041F18-C208-4DEB-ACC6-9EC2F507BD01}" dt="2024-06-12T11:50:09.747" v="1583" actId="1076"/>
        <pc:sldMkLst>
          <pc:docMk/>
          <pc:sldMk cId="0" sldId="265"/>
        </pc:sldMkLst>
        <pc:spChg chg="add del mod">
          <ac:chgData name="Phan Duc Duy 20225831" userId="9a59e6f3-4738-43a1-96d2-bd6f004b3b0b" providerId="ADAL" clId="{59041F18-C208-4DEB-ACC6-9EC2F507BD01}" dt="2024-06-12T11:48:13.798" v="1537" actId="478"/>
          <ac:spMkLst>
            <pc:docMk/>
            <pc:sldMk cId="0" sldId="265"/>
            <ac:spMk id="3" creationId="{69F0F433-7CE8-8621-CACC-00E7EC90C26D}"/>
          </ac:spMkLst>
        </pc:spChg>
        <pc:spChg chg="add mod">
          <ac:chgData name="Phan Duc Duy 20225831" userId="9a59e6f3-4738-43a1-96d2-bd6f004b3b0b" providerId="ADAL" clId="{59041F18-C208-4DEB-ACC6-9EC2F507BD01}" dt="2024-06-12T11:48:49.847" v="1544" actId="1076"/>
          <ac:spMkLst>
            <pc:docMk/>
            <pc:sldMk cId="0" sldId="265"/>
            <ac:spMk id="4" creationId="{30BEDB25-5C0A-925F-1B59-558F6038FBC5}"/>
          </ac:spMkLst>
        </pc:spChg>
        <pc:spChg chg="add mod">
          <ac:chgData name="Phan Duc Duy 20225831" userId="9a59e6f3-4738-43a1-96d2-bd6f004b3b0b" providerId="ADAL" clId="{59041F18-C208-4DEB-ACC6-9EC2F507BD01}" dt="2024-06-12T11:48:49.847" v="1544" actId="1076"/>
          <ac:spMkLst>
            <pc:docMk/>
            <pc:sldMk cId="0" sldId="265"/>
            <ac:spMk id="5" creationId="{ED52A42B-052D-C118-4B13-051E3F73A10A}"/>
          </ac:spMkLst>
        </pc:spChg>
        <pc:spChg chg="add mod">
          <ac:chgData name="Phan Duc Duy 20225831" userId="9a59e6f3-4738-43a1-96d2-bd6f004b3b0b" providerId="ADAL" clId="{59041F18-C208-4DEB-ACC6-9EC2F507BD01}" dt="2024-06-12T11:48:55.700" v="1560" actId="207"/>
          <ac:spMkLst>
            <pc:docMk/>
            <pc:sldMk cId="0" sldId="265"/>
            <ac:spMk id="6" creationId="{D06134E1-397F-A7BB-4E4F-6E37E3A43EC8}"/>
          </ac:spMkLst>
        </pc:spChg>
        <pc:spChg chg="add mod">
          <ac:chgData name="Phan Duc Duy 20225831" userId="9a59e6f3-4738-43a1-96d2-bd6f004b3b0b" providerId="ADAL" clId="{59041F18-C208-4DEB-ACC6-9EC2F507BD01}" dt="2024-06-12T11:48:49.847" v="1544" actId="1076"/>
          <ac:spMkLst>
            <pc:docMk/>
            <pc:sldMk cId="0" sldId="265"/>
            <ac:spMk id="7" creationId="{6DC00E0B-112B-10D5-0FF8-50E0EF293304}"/>
          </ac:spMkLst>
        </pc:spChg>
        <pc:spChg chg="add mod">
          <ac:chgData name="Phan Duc Duy 20225831" userId="9a59e6f3-4738-43a1-96d2-bd6f004b3b0b" providerId="ADAL" clId="{59041F18-C208-4DEB-ACC6-9EC2F507BD01}" dt="2024-06-12T11:48:52.578" v="1553" actId="207"/>
          <ac:spMkLst>
            <pc:docMk/>
            <pc:sldMk cId="0" sldId="265"/>
            <ac:spMk id="8" creationId="{6C9C8BB8-EE80-2F3C-2E3B-80DACD8B71A1}"/>
          </ac:spMkLst>
        </pc:spChg>
        <pc:spChg chg="add mod">
          <ac:chgData name="Phan Duc Duy 20225831" userId="9a59e6f3-4738-43a1-96d2-bd6f004b3b0b" providerId="ADAL" clId="{59041F18-C208-4DEB-ACC6-9EC2F507BD01}" dt="2024-06-12T11:48:59.781" v="1570" actId="207"/>
          <ac:spMkLst>
            <pc:docMk/>
            <pc:sldMk cId="0" sldId="265"/>
            <ac:spMk id="9" creationId="{01110C69-AFF5-69DC-6AE4-F057A9F0110C}"/>
          </ac:spMkLst>
        </pc:spChg>
        <pc:spChg chg="add mod">
          <ac:chgData name="Phan Duc Duy 20225831" userId="9a59e6f3-4738-43a1-96d2-bd6f004b3b0b" providerId="ADAL" clId="{59041F18-C208-4DEB-ACC6-9EC2F507BD01}" dt="2024-06-12T11:48:49.847" v="1544" actId="1076"/>
          <ac:spMkLst>
            <pc:docMk/>
            <pc:sldMk cId="0" sldId="265"/>
            <ac:spMk id="10" creationId="{07E0A9D4-7B2D-1498-FEE0-8688258C0834}"/>
          </ac:spMkLst>
        </pc:spChg>
        <pc:spChg chg="add mod">
          <ac:chgData name="Phan Duc Duy 20225831" userId="9a59e6f3-4738-43a1-96d2-bd6f004b3b0b" providerId="ADAL" clId="{59041F18-C208-4DEB-ACC6-9EC2F507BD01}" dt="2024-06-12T11:48:49.847" v="1544" actId="1076"/>
          <ac:spMkLst>
            <pc:docMk/>
            <pc:sldMk cId="0" sldId="265"/>
            <ac:spMk id="11" creationId="{AAA0CEE3-B68F-F825-45D6-1A01ACCB0EF7}"/>
          </ac:spMkLst>
        </pc:spChg>
        <pc:spChg chg="mod">
          <ac:chgData name="Phan Duc Duy 20225831" userId="9a59e6f3-4738-43a1-96d2-bd6f004b3b0b" providerId="ADAL" clId="{59041F18-C208-4DEB-ACC6-9EC2F507BD01}" dt="2024-06-12T11:48:24.187" v="1538"/>
          <ac:spMkLst>
            <pc:docMk/>
            <pc:sldMk cId="0" sldId="265"/>
            <ac:spMk id="13" creationId="{E5394916-725D-566C-9681-C874B0AB0F49}"/>
          </ac:spMkLst>
        </pc:spChg>
        <pc:spChg chg="mod">
          <ac:chgData name="Phan Duc Duy 20225831" userId="9a59e6f3-4738-43a1-96d2-bd6f004b3b0b" providerId="ADAL" clId="{59041F18-C208-4DEB-ACC6-9EC2F507BD01}" dt="2024-06-12T11:48:24.187" v="1538"/>
          <ac:spMkLst>
            <pc:docMk/>
            <pc:sldMk cId="0" sldId="265"/>
            <ac:spMk id="14" creationId="{94E15DEF-9C12-B08C-68E7-6CA6F1F3F4C5}"/>
          </ac:spMkLst>
        </pc:spChg>
        <pc:spChg chg="mod">
          <ac:chgData name="Phan Duc Duy 20225831" userId="9a59e6f3-4738-43a1-96d2-bd6f004b3b0b" providerId="ADAL" clId="{59041F18-C208-4DEB-ACC6-9EC2F507BD01}" dt="2024-06-12T11:48:24.187" v="1538"/>
          <ac:spMkLst>
            <pc:docMk/>
            <pc:sldMk cId="0" sldId="265"/>
            <ac:spMk id="15" creationId="{B66B1B67-5B80-3086-A09E-1B69063231F7}"/>
          </ac:spMkLst>
        </pc:spChg>
        <pc:spChg chg="mod">
          <ac:chgData name="Phan Duc Duy 20225831" userId="9a59e6f3-4738-43a1-96d2-bd6f004b3b0b" providerId="ADAL" clId="{59041F18-C208-4DEB-ACC6-9EC2F507BD01}" dt="2024-06-12T11:48:24.187" v="1538"/>
          <ac:spMkLst>
            <pc:docMk/>
            <pc:sldMk cId="0" sldId="265"/>
            <ac:spMk id="16" creationId="{79507FDC-4901-233A-BCC4-526C366CF4AB}"/>
          </ac:spMkLst>
        </pc:spChg>
        <pc:spChg chg="add mod">
          <ac:chgData name="Phan Duc Duy 20225831" userId="9a59e6f3-4738-43a1-96d2-bd6f004b3b0b" providerId="ADAL" clId="{59041F18-C208-4DEB-ACC6-9EC2F507BD01}" dt="2024-06-12T11:48:44.027" v="1543" actId="571"/>
          <ac:spMkLst>
            <pc:docMk/>
            <pc:sldMk cId="0" sldId="265"/>
            <ac:spMk id="17" creationId="{474E24D4-32A3-B891-D109-BD67109FD139}"/>
          </ac:spMkLst>
        </pc:spChg>
        <pc:spChg chg="add mod">
          <ac:chgData name="Phan Duc Duy 20225831" userId="9a59e6f3-4738-43a1-96d2-bd6f004b3b0b" providerId="ADAL" clId="{59041F18-C208-4DEB-ACC6-9EC2F507BD01}" dt="2024-06-12T11:48:44.027" v="1543" actId="571"/>
          <ac:spMkLst>
            <pc:docMk/>
            <pc:sldMk cId="0" sldId="265"/>
            <ac:spMk id="18" creationId="{0355DE15-705B-ECB1-8533-6E43729156F4}"/>
          </ac:spMkLst>
        </pc:spChg>
        <pc:spChg chg="add mod">
          <ac:chgData name="Phan Duc Duy 20225831" userId="9a59e6f3-4738-43a1-96d2-bd6f004b3b0b" providerId="ADAL" clId="{59041F18-C208-4DEB-ACC6-9EC2F507BD01}" dt="2024-06-12T11:48:44.027" v="1543" actId="571"/>
          <ac:spMkLst>
            <pc:docMk/>
            <pc:sldMk cId="0" sldId="265"/>
            <ac:spMk id="19" creationId="{4318A751-86FA-F6F0-D501-21DC16F197BC}"/>
          </ac:spMkLst>
        </pc:spChg>
        <pc:spChg chg="add mod">
          <ac:chgData name="Phan Duc Duy 20225831" userId="9a59e6f3-4738-43a1-96d2-bd6f004b3b0b" providerId="ADAL" clId="{59041F18-C208-4DEB-ACC6-9EC2F507BD01}" dt="2024-06-12T11:48:44.027" v="1543" actId="571"/>
          <ac:spMkLst>
            <pc:docMk/>
            <pc:sldMk cId="0" sldId="265"/>
            <ac:spMk id="20" creationId="{24F4CF1A-1A47-6DCB-45B3-629B93C7F8EA}"/>
          </ac:spMkLst>
        </pc:spChg>
        <pc:spChg chg="add mod">
          <ac:chgData name="Phan Duc Duy 20225831" userId="9a59e6f3-4738-43a1-96d2-bd6f004b3b0b" providerId="ADAL" clId="{59041F18-C208-4DEB-ACC6-9EC2F507BD01}" dt="2024-06-12T11:48:44.027" v="1543" actId="571"/>
          <ac:spMkLst>
            <pc:docMk/>
            <pc:sldMk cId="0" sldId="265"/>
            <ac:spMk id="21" creationId="{DCDE1323-B534-DB10-297D-E970A3592FDA}"/>
          </ac:spMkLst>
        </pc:spChg>
        <pc:spChg chg="add mod">
          <ac:chgData name="Phan Duc Duy 20225831" userId="9a59e6f3-4738-43a1-96d2-bd6f004b3b0b" providerId="ADAL" clId="{59041F18-C208-4DEB-ACC6-9EC2F507BD01}" dt="2024-06-12T11:48:44.027" v="1543" actId="571"/>
          <ac:spMkLst>
            <pc:docMk/>
            <pc:sldMk cId="0" sldId="265"/>
            <ac:spMk id="22" creationId="{FD70DCC0-15B6-FBEB-A229-9849276C85BA}"/>
          </ac:spMkLst>
        </pc:spChg>
        <pc:spChg chg="add mod">
          <ac:chgData name="Phan Duc Duy 20225831" userId="9a59e6f3-4738-43a1-96d2-bd6f004b3b0b" providerId="ADAL" clId="{59041F18-C208-4DEB-ACC6-9EC2F507BD01}" dt="2024-06-12T11:48:44.027" v="1543" actId="571"/>
          <ac:spMkLst>
            <pc:docMk/>
            <pc:sldMk cId="0" sldId="265"/>
            <ac:spMk id="23" creationId="{B12C6EF9-7214-39C0-6239-4A10B4D9AE5E}"/>
          </ac:spMkLst>
        </pc:spChg>
        <pc:spChg chg="add mod">
          <ac:chgData name="Phan Duc Duy 20225831" userId="9a59e6f3-4738-43a1-96d2-bd6f004b3b0b" providerId="ADAL" clId="{59041F18-C208-4DEB-ACC6-9EC2F507BD01}" dt="2024-06-12T11:48:44.027" v="1543" actId="571"/>
          <ac:spMkLst>
            <pc:docMk/>
            <pc:sldMk cId="0" sldId="265"/>
            <ac:spMk id="24" creationId="{4A8DD9B6-8509-E076-7329-A7D93EFE302D}"/>
          </ac:spMkLst>
        </pc:spChg>
        <pc:spChg chg="add mod">
          <ac:chgData name="Phan Duc Duy 20225831" userId="9a59e6f3-4738-43a1-96d2-bd6f004b3b0b" providerId="ADAL" clId="{59041F18-C208-4DEB-ACC6-9EC2F507BD01}" dt="2024-06-12T11:50:09.747" v="1583" actId="1076"/>
          <ac:spMkLst>
            <pc:docMk/>
            <pc:sldMk cId="0" sldId="265"/>
            <ac:spMk id="26" creationId="{FC6759E8-FD48-9D7F-2462-B1581D650E56}"/>
          </ac:spMkLst>
        </pc:spChg>
        <pc:spChg chg="add del mod">
          <ac:chgData name="Phan Duc Duy 20225831" userId="9a59e6f3-4738-43a1-96d2-bd6f004b3b0b" providerId="ADAL" clId="{59041F18-C208-4DEB-ACC6-9EC2F507BD01}" dt="2024-06-12T11:49:34.218" v="1576" actId="478"/>
          <ac:spMkLst>
            <pc:docMk/>
            <pc:sldMk cId="0" sldId="265"/>
            <ac:spMk id="28" creationId="{82EC8E35-CAF8-CDE6-8AC5-4CB4480B173B}"/>
          </ac:spMkLst>
        </pc:spChg>
        <pc:spChg chg="add del mod">
          <ac:chgData name="Phan Duc Duy 20225831" userId="9a59e6f3-4738-43a1-96d2-bd6f004b3b0b" providerId="ADAL" clId="{59041F18-C208-4DEB-ACC6-9EC2F507BD01}" dt="2024-06-12T11:49:39.523" v="1578" actId="478"/>
          <ac:spMkLst>
            <pc:docMk/>
            <pc:sldMk cId="0" sldId="265"/>
            <ac:spMk id="30" creationId="{95DE638D-1B05-3B8E-DE50-73D83A8B14F2}"/>
          </ac:spMkLst>
        </pc:spChg>
        <pc:spChg chg="del">
          <ac:chgData name="Phan Duc Duy 20225831" userId="9a59e6f3-4738-43a1-96d2-bd6f004b3b0b" providerId="ADAL" clId="{59041F18-C208-4DEB-ACC6-9EC2F507BD01}" dt="2024-06-12T11:49:11.317" v="1572" actId="478"/>
          <ac:spMkLst>
            <pc:docMk/>
            <pc:sldMk cId="0" sldId="265"/>
            <ac:spMk id="269" creationId="{00000000-0000-0000-0000-000000000000}"/>
          </ac:spMkLst>
        </pc:spChg>
        <pc:spChg chg="del">
          <ac:chgData name="Phan Duc Duy 20225831" userId="9a59e6f3-4738-43a1-96d2-bd6f004b3b0b" providerId="ADAL" clId="{59041F18-C208-4DEB-ACC6-9EC2F507BD01}" dt="2024-06-12T11:48:11.287" v="1536" actId="478"/>
          <ac:spMkLst>
            <pc:docMk/>
            <pc:sldMk cId="0" sldId="265"/>
            <ac:spMk id="270" creationId="{00000000-0000-0000-0000-000000000000}"/>
          </ac:spMkLst>
        </pc:spChg>
        <pc:spChg chg="del">
          <ac:chgData name="Phan Duc Duy 20225831" userId="9a59e6f3-4738-43a1-96d2-bd6f004b3b0b" providerId="ADAL" clId="{59041F18-C208-4DEB-ACC6-9EC2F507BD01}" dt="2024-06-12T11:49:32.476" v="1575" actId="478"/>
          <ac:spMkLst>
            <pc:docMk/>
            <pc:sldMk cId="0" sldId="265"/>
            <ac:spMk id="271" creationId="{00000000-0000-0000-0000-000000000000}"/>
          </ac:spMkLst>
        </pc:spChg>
        <pc:spChg chg="del">
          <ac:chgData name="Phan Duc Duy 20225831" userId="9a59e6f3-4738-43a1-96d2-bd6f004b3b0b" providerId="ADAL" clId="{59041F18-C208-4DEB-ACC6-9EC2F507BD01}" dt="2024-06-12T11:49:35.892" v="1577" actId="478"/>
          <ac:spMkLst>
            <pc:docMk/>
            <pc:sldMk cId="0" sldId="265"/>
            <ac:spMk id="272" creationId="{00000000-0000-0000-0000-000000000000}"/>
          </ac:spMkLst>
        </pc:spChg>
        <pc:grpChg chg="add del mod">
          <ac:chgData name="Phan Duc Duy 20225831" userId="9a59e6f3-4738-43a1-96d2-bd6f004b3b0b" providerId="ADAL" clId="{59041F18-C208-4DEB-ACC6-9EC2F507BD01}" dt="2024-06-12T11:48:26.401" v="1539" actId="478"/>
          <ac:grpSpMkLst>
            <pc:docMk/>
            <pc:sldMk cId="0" sldId="265"/>
            <ac:grpSpMk id="12" creationId="{A0EF3279-9EBB-231C-F22E-F36C9DC9C327}"/>
          </ac:grpSpMkLst>
        </pc:grpChg>
      </pc:sldChg>
      <pc:sldChg chg="addSp modSp mod ord modTransition setBg modAnim">
        <pc:chgData name="Phan Duc Duy 20225831" userId="9a59e6f3-4738-43a1-96d2-bd6f004b3b0b" providerId="ADAL" clId="{59041F18-C208-4DEB-ACC6-9EC2F507BD01}" dt="2024-06-12T13:25:52.868" v="2778"/>
        <pc:sldMkLst>
          <pc:docMk/>
          <pc:sldMk cId="0" sldId="266"/>
        </pc:sldMkLst>
        <pc:spChg chg="add mod">
          <ac:chgData name="Phan Duc Duy 20225831" userId="9a59e6f3-4738-43a1-96d2-bd6f004b3b0b" providerId="ADAL" clId="{59041F18-C208-4DEB-ACC6-9EC2F507BD01}" dt="2024-06-12T13:17:48.696" v="2624" actId="207"/>
          <ac:spMkLst>
            <pc:docMk/>
            <pc:sldMk cId="0" sldId="266"/>
            <ac:spMk id="2" creationId="{4A9FBE60-FB6B-7DE4-6064-9DB6F1302F26}"/>
          </ac:spMkLst>
        </pc:spChg>
        <pc:spChg chg="add mod">
          <ac:chgData name="Phan Duc Duy 20225831" userId="9a59e6f3-4738-43a1-96d2-bd6f004b3b0b" providerId="ADAL" clId="{59041F18-C208-4DEB-ACC6-9EC2F507BD01}" dt="2024-06-12T13:17:48.696" v="2624" actId="207"/>
          <ac:spMkLst>
            <pc:docMk/>
            <pc:sldMk cId="0" sldId="266"/>
            <ac:spMk id="3" creationId="{10EB789D-ED04-DB68-0AB2-0A55522CFAC3}"/>
          </ac:spMkLst>
        </pc:spChg>
        <pc:spChg chg="add mod">
          <ac:chgData name="Phan Duc Duy 20225831" userId="9a59e6f3-4738-43a1-96d2-bd6f004b3b0b" providerId="ADAL" clId="{59041F18-C208-4DEB-ACC6-9EC2F507BD01}" dt="2024-06-12T13:17:48.696" v="2624" actId="207"/>
          <ac:spMkLst>
            <pc:docMk/>
            <pc:sldMk cId="0" sldId="266"/>
            <ac:spMk id="4" creationId="{EEAF7DA2-5F03-D5D7-B8A9-C45BDC5517FD}"/>
          </ac:spMkLst>
        </pc:spChg>
        <pc:spChg chg="add mod">
          <ac:chgData name="Phan Duc Duy 20225831" userId="9a59e6f3-4738-43a1-96d2-bd6f004b3b0b" providerId="ADAL" clId="{59041F18-C208-4DEB-ACC6-9EC2F507BD01}" dt="2024-06-12T13:17:48.696" v="2624" actId="207"/>
          <ac:spMkLst>
            <pc:docMk/>
            <pc:sldMk cId="0" sldId="266"/>
            <ac:spMk id="5" creationId="{B1D099EF-5521-D462-D1E6-986559552CE1}"/>
          </ac:spMkLst>
        </pc:spChg>
        <pc:spChg chg="add mod">
          <ac:chgData name="Phan Duc Duy 20225831" userId="9a59e6f3-4738-43a1-96d2-bd6f004b3b0b" providerId="ADAL" clId="{59041F18-C208-4DEB-ACC6-9EC2F507BD01}" dt="2024-06-12T13:17:48.696" v="2624" actId="207"/>
          <ac:spMkLst>
            <pc:docMk/>
            <pc:sldMk cId="0" sldId="266"/>
            <ac:spMk id="6" creationId="{32C15B9F-E26F-CED5-06F6-D8BBCA8A214B}"/>
          </ac:spMkLst>
        </pc:spChg>
        <pc:spChg chg="add mod">
          <ac:chgData name="Phan Duc Duy 20225831" userId="9a59e6f3-4738-43a1-96d2-bd6f004b3b0b" providerId="ADAL" clId="{59041F18-C208-4DEB-ACC6-9EC2F507BD01}" dt="2024-06-12T13:17:48.696" v="2624" actId="207"/>
          <ac:spMkLst>
            <pc:docMk/>
            <pc:sldMk cId="0" sldId="266"/>
            <ac:spMk id="7" creationId="{A7FD231E-3DED-999B-B847-217627B80850}"/>
          </ac:spMkLst>
        </pc:spChg>
        <pc:spChg chg="add mod">
          <ac:chgData name="Phan Duc Duy 20225831" userId="9a59e6f3-4738-43a1-96d2-bd6f004b3b0b" providerId="ADAL" clId="{59041F18-C208-4DEB-ACC6-9EC2F507BD01}" dt="2024-06-12T13:17:48.696" v="2624" actId="207"/>
          <ac:spMkLst>
            <pc:docMk/>
            <pc:sldMk cId="0" sldId="266"/>
            <ac:spMk id="8" creationId="{3257DC94-5C0E-1A60-1C66-6E8AB93ADDF7}"/>
          </ac:spMkLst>
        </pc:spChg>
        <pc:spChg chg="add mod">
          <ac:chgData name="Phan Duc Duy 20225831" userId="9a59e6f3-4738-43a1-96d2-bd6f004b3b0b" providerId="ADAL" clId="{59041F18-C208-4DEB-ACC6-9EC2F507BD01}" dt="2024-06-12T13:17:48.696" v="2624" actId="207"/>
          <ac:spMkLst>
            <pc:docMk/>
            <pc:sldMk cId="0" sldId="266"/>
            <ac:spMk id="9" creationId="{EC4D8B69-915F-A06D-72BB-20F2F244DEE5}"/>
          </ac:spMkLst>
        </pc:spChg>
        <pc:spChg chg="mod">
          <ac:chgData name="Phan Duc Duy 20225831" userId="9a59e6f3-4738-43a1-96d2-bd6f004b3b0b" providerId="ADAL" clId="{59041F18-C208-4DEB-ACC6-9EC2F507BD01}" dt="2024-06-12T12:38:27.194" v="2116" actId="14100"/>
          <ac:spMkLst>
            <pc:docMk/>
            <pc:sldMk cId="0" sldId="266"/>
            <ac:spMk id="277" creationId="{00000000-0000-0000-0000-000000000000}"/>
          </ac:spMkLst>
        </pc:spChg>
        <pc:spChg chg="mod">
          <ac:chgData name="Phan Duc Duy 20225831" userId="9a59e6f3-4738-43a1-96d2-bd6f004b3b0b" providerId="ADAL" clId="{59041F18-C208-4DEB-ACC6-9EC2F507BD01}" dt="2024-06-12T12:40:22.746" v="2180" actId="14100"/>
          <ac:spMkLst>
            <pc:docMk/>
            <pc:sldMk cId="0" sldId="266"/>
            <ac:spMk id="278" creationId="{00000000-0000-0000-0000-000000000000}"/>
          </ac:spMkLst>
        </pc:spChg>
      </pc:sldChg>
      <pc:sldChg chg="addSp delSp modSp mod ord modTransition">
        <pc:chgData name="Phan Duc Duy 20225831" userId="9a59e6f3-4738-43a1-96d2-bd6f004b3b0b" providerId="ADAL" clId="{59041F18-C208-4DEB-ACC6-9EC2F507BD01}" dt="2024-06-12T13:07:31.970" v="2523"/>
        <pc:sldMkLst>
          <pc:docMk/>
          <pc:sldMk cId="0" sldId="267"/>
        </pc:sldMkLst>
        <pc:spChg chg="add del mod">
          <ac:chgData name="Phan Duc Duy 20225831" userId="9a59e6f3-4738-43a1-96d2-bd6f004b3b0b" providerId="ADAL" clId="{59041F18-C208-4DEB-ACC6-9EC2F507BD01}" dt="2024-06-12T13:00:59.815" v="2370" actId="478"/>
          <ac:spMkLst>
            <pc:docMk/>
            <pc:sldMk cId="0" sldId="267"/>
            <ac:spMk id="3" creationId="{67E698E1-499F-E195-5E03-0BE4AFB30775}"/>
          </ac:spMkLst>
        </pc:spChg>
        <pc:spChg chg="add mod">
          <ac:chgData name="Phan Duc Duy 20225831" userId="9a59e6f3-4738-43a1-96d2-bd6f004b3b0b" providerId="ADAL" clId="{59041F18-C208-4DEB-ACC6-9EC2F507BD01}" dt="2024-06-12T13:01:32.268" v="2374" actId="1076"/>
          <ac:spMkLst>
            <pc:docMk/>
            <pc:sldMk cId="0" sldId="267"/>
            <ac:spMk id="4" creationId="{A425BF4E-7097-F295-9D59-5F0021D05BC9}"/>
          </ac:spMkLst>
        </pc:spChg>
        <pc:spChg chg="add mod">
          <ac:chgData name="Phan Duc Duy 20225831" userId="9a59e6f3-4738-43a1-96d2-bd6f004b3b0b" providerId="ADAL" clId="{59041F18-C208-4DEB-ACC6-9EC2F507BD01}" dt="2024-06-12T13:01:32.268" v="2374" actId="1076"/>
          <ac:spMkLst>
            <pc:docMk/>
            <pc:sldMk cId="0" sldId="267"/>
            <ac:spMk id="5" creationId="{EE738F9B-66AC-2B7D-FC8A-564BDA190648}"/>
          </ac:spMkLst>
        </pc:spChg>
        <pc:spChg chg="add mod">
          <ac:chgData name="Phan Duc Duy 20225831" userId="9a59e6f3-4738-43a1-96d2-bd6f004b3b0b" providerId="ADAL" clId="{59041F18-C208-4DEB-ACC6-9EC2F507BD01}" dt="2024-06-12T13:01:32.268" v="2374" actId="1076"/>
          <ac:spMkLst>
            <pc:docMk/>
            <pc:sldMk cId="0" sldId="267"/>
            <ac:spMk id="6" creationId="{9FAFEC61-23AB-FA64-E1E1-CFC03ABE97B2}"/>
          </ac:spMkLst>
        </pc:spChg>
        <pc:spChg chg="add mod">
          <ac:chgData name="Phan Duc Duy 20225831" userId="9a59e6f3-4738-43a1-96d2-bd6f004b3b0b" providerId="ADAL" clId="{59041F18-C208-4DEB-ACC6-9EC2F507BD01}" dt="2024-06-12T13:01:32.268" v="2374" actId="1076"/>
          <ac:spMkLst>
            <pc:docMk/>
            <pc:sldMk cId="0" sldId="267"/>
            <ac:spMk id="7" creationId="{48ECD6FC-44A5-5895-A31A-50CA9039E09D}"/>
          </ac:spMkLst>
        </pc:spChg>
        <pc:spChg chg="add mod">
          <ac:chgData name="Phan Duc Duy 20225831" userId="9a59e6f3-4738-43a1-96d2-bd6f004b3b0b" providerId="ADAL" clId="{59041F18-C208-4DEB-ACC6-9EC2F507BD01}" dt="2024-06-12T13:01:32.268" v="2374" actId="1076"/>
          <ac:spMkLst>
            <pc:docMk/>
            <pc:sldMk cId="0" sldId="267"/>
            <ac:spMk id="8" creationId="{B89E9FDF-E0A1-3864-0C93-0F120894659A}"/>
          </ac:spMkLst>
        </pc:spChg>
        <pc:spChg chg="add mod">
          <ac:chgData name="Phan Duc Duy 20225831" userId="9a59e6f3-4738-43a1-96d2-bd6f004b3b0b" providerId="ADAL" clId="{59041F18-C208-4DEB-ACC6-9EC2F507BD01}" dt="2024-06-12T13:01:32.268" v="2374" actId="1076"/>
          <ac:spMkLst>
            <pc:docMk/>
            <pc:sldMk cId="0" sldId="267"/>
            <ac:spMk id="9" creationId="{BBE59539-77BD-A125-7CEF-08F78058DE4B}"/>
          </ac:spMkLst>
        </pc:spChg>
        <pc:spChg chg="add mod">
          <ac:chgData name="Phan Duc Duy 20225831" userId="9a59e6f3-4738-43a1-96d2-bd6f004b3b0b" providerId="ADAL" clId="{59041F18-C208-4DEB-ACC6-9EC2F507BD01}" dt="2024-06-12T13:01:39.759" v="2425" actId="207"/>
          <ac:spMkLst>
            <pc:docMk/>
            <pc:sldMk cId="0" sldId="267"/>
            <ac:spMk id="10" creationId="{6248B955-49AB-C36B-470F-D97486F644D1}"/>
          </ac:spMkLst>
        </pc:spChg>
        <pc:spChg chg="add mod">
          <ac:chgData name="Phan Duc Duy 20225831" userId="9a59e6f3-4738-43a1-96d2-bd6f004b3b0b" providerId="ADAL" clId="{59041F18-C208-4DEB-ACC6-9EC2F507BD01}" dt="2024-06-12T13:01:34.950" v="2382" actId="207"/>
          <ac:spMkLst>
            <pc:docMk/>
            <pc:sldMk cId="0" sldId="267"/>
            <ac:spMk id="11" creationId="{BBBE7753-5F11-668D-B294-5BFFCAF4DE34}"/>
          </ac:spMkLst>
        </pc:spChg>
        <pc:spChg chg="mod">
          <ac:chgData name="Phan Duc Duy 20225831" userId="9a59e6f3-4738-43a1-96d2-bd6f004b3b0b" providerId="ADAL" clId="{59041F18-C208-4DEB-ACC6-9EC2F507BD01}" dt="2024-06-12T13:01:10.197" v="2372"/>
          <ac:spMkLst>
            <pc:docMk/>
            <pc:sldMk cId="0" sldId="267"/>
            <ac:spMk id="285" creationId="{00000000-0000-0000-0000-000000000000}"/>
          </ac:spMkLst>
        </pc:spChg>
        <pc:spChg chg="del mod">
          <ac:chgData name="Phan Duc Duy 20225831" userId="9a59e6f3-4738-43a1-96d2-bd6f004b3b0b" providerId="ADAL" clId="{59041F18-C208-4DEB-ACC6-9EC2F507BD01}" dt="2024-06-12T13:00:57.836" v="2369" actId="478"/>
          <ac:spMkLst>
            <pc:docMk/>
            <pc:sldMk cId="0" sldId="267"/>
            <ac:spMk id="286" creationId="{00000000-0000-0000-0000-000000000000}"/>
          </ac:spMkLst>
        </pc:spChg>
        <pc:picChg chg="del">
          <ac:chgData name="Phan Duc Duy 20225831" userId="9a59e6f3-4738-43a1-96d2-bd6f004b3b0b" providerId="ADAL" clId="{59041F18-C208-4DEB-ACC6-9EC2F507BD01}" dt="2024-06-12T13:00:54.170" v="2367" actId="478"/>
          <ac:picMkLst>
            <pc:docMk/>
            <pc:sldMk cId="0" sldId="267"/>
            <ac:picMk id="284" creationId="{00000000-0000-0000-0000-000000000000}"/>
          </ac:picMkLst>
        </pc:picChg>
      </pc:sldChg>
      <pc:sldChg chg="addSp delSp modSp mod ord modTransition modAnim">
        <pc:chgData name="Phan Duc Duy 20225831" userId="9a59e6f3-4738-43a1-96d2-bd6f004b3b0b" providerId="ADAL" clId="{59041F18-C208-4DEB-ACC6-9EC2F507BD01}" dt="2024-06-12T13:22:43.022" v="2750"/>
        <pc:sldMkLst>
          <pc:docMk/>
          <pc:sldMk cId="0" sldId="268"/>
        </pc:sldMkLst>
        <pc:spChg chg="add mod">
          <ac:chgData name="Phan Duc Duy 20225831" userId="9a59e6f3-4738-43a1-96d2-bd6f004b3b0b" providerId="ADAL" clId="{59041F18-C208-4DEB-ACC6-9EC2F507BD01}" dt="2024-06-12T13:17:28.358" v="2622" actId="207"/>
          <ac:spMkLst>
            <pc:docMk/>
            <pc:sldMk cId="0" sldId="268"/>
            <ac:spMk id="2" creationId="{A51047D2-6396-E67F-33A1-A3A2D93EF903}"/>
          </ac:spMkLst>
        </pc:spChg>
        <pc:spChg chg="add mod">
          <ac:chgData name="Phan Duc Duy 20225831" userId="9a59e6f3-4738-43a1-96d2-bd6f004b3b0b" providerId="ADAL" clId="{59041F18-C208-4DEB-ACC6-9EC2F507BD01}" dt="2024-06-12T13:17:28.358" v="2622" actId="207"/>
          <ac:spMkLst>
            <pc:docMk/>
            <pc:sldMk cId="0" sldId="268"/>
            <ac:spMk id="3" creationId="{9AF6BCF7-8A54-E7E4-1BF0-EDEE1050A57C}"/>
          </ac:spMkLst>
        </pc:spChg>
        <pc:spChg chg="add mod">
          <ac:chgData name="Phan Duc Duy 20225831" userId="9a59e6f3-4738-43a1-96d2-bd6f004b3b0b" providerId="ADAL" clId="{59041F18-C208-4DEB-ACC6-9EC2F507BD01}" dt="2024-06-12T13:17:28.358" v="2622" actId="207"/>
          <ac:spMkLst>
            <pc:docMk/>
            <pc:sldMk cId="0" sldId="268"/>
            <ac:spMk id="4" creationId="{56CD19B8-2D76-33EF-9D46-FA1662E8EE96}"/>
          </ac:spMkLst>
        </pc:spChg>
        <pc:spChg chg="add mod">
          <ac:chgData name="Phan Duc Duy 20225831" userId="9a59e6f3-4738-43a1-96d2-bd6f004b3b0b" providerId="ADAL" clId="{59041F18-C208-4DEB-ACC6-9EC2F507BD01}" dt="2024-06-12T13:17:28.358" v="2622" actId="207"/>
          <ac:spMkLst>
            <pc:docMk/>
            <pc:sldMk cId="0" sldId="268"/>
            <ac:spMk id="5" creationId="{DFCF6B4B-7BA1-EBC1-0DE5-83C484AEF602}"/>
          </ac:spMkLst>
        </pc:spChg>
        <pc:spChg chg="add mod">
          <ac:chgData name="Phan Duc Duy 20225831" userId="9a59e6f3-4738-43a1-96d2-bd6f004b3b0b" providerId="ADAL" clId="{59041F18-C208-4DEB-ACC6-9EC2F507BD01}" dt="2024-06-12T13:17:28.358" v="2622" actId="207"/>
          <ac:spMkLst>
            <pc:docMk/>
            <pc:sldMk cId="0" sldId="268"/>
            <ac:spMk id="6" creationId="{1D88A9B5-03C8-2A75-8726-62B7EB3C3BBB}"/>
          </ac:spMkLst>
        </pc:spChg>
        <pc:spChg chg="add mod">
          <ac:chgData name="Phan Duc Duy 20225831" userId="9a59e6f3-4738-43a1-96d2-bd6f004b3b0b" providerId="ADAL" clId="{59041F18-C208-4DEB-ACC6-9EC2F507BD01}" dt="2024-06-12T13:17:28.358" v="2622" actId="207"/>
          <ac:spMkLst>
            <pc:docMk/>
            <pc:sldMk cId="0" sldId="268"/>
            <ac:spMk id="7" creationId="{FD012D6E-672B-CF32-81FE-D04C7F17090D}"/>
          </ac:spMkLst>
        </pc:spChg>
        <pc:spChg chg="add mod">
          <ac:chgData name="Phan Duc Duy 20225831" userId="9a59e6f3-4738-43a1-96d2-bd6f004b3b0b" providerId="ADAL" clId="{59041F18-C208-4DEB-ACC6-9EC2F507BD01}" dt="2024-06-12T13:17:28.358" v="2622" actId="207"/>
          <ac:spMkLst>
            <pc:docMk/>
            <pc:sldMk cId="0" sldId="268"/>
            <ac:spMk id="8" creationId="{4C8FBEA1-E08C-2CEA-07A9-6A62297438FC}"/>
          </ac:spMkLst>
        </pc:spChg>
        <pc:spChg chg="add mod">
          <ac:chgData name="Phan Duc Duy 20225831" userId="9a59e6f3-4738-43a1-96d2-bd6f004b3b0b" providerId="ADAL" clId="{59041F18-C208-4DEB-ACC6-9EC2F507BD01}" dt="2024-06-12T13:17:28.358" v="2622" actId="207"/>
          <ac:spMkLst>
            <pc:docMk/>
            <pc:sldMk cId="0" sldId="268"/>
            <ac:spMk id="9" creationId="{C375559B-D9BB-E2E2-0490-035F87942FDB}"/>
          </ac:spMkLst>
        </pc:spChg>
        <pc:spChg chg="add del mod">
          <ac:chgData name="Phan Duc Duy 20225831" userId="9a59e6f3-4738-43a1-96d2-bd6f004b3b0b" providerId="ADAL" clId="{59041F18-C208-4DEB-ACC6-9EC2F507BD01}" dt="2024-06-12T11:54:00.695" v="1601" actId="478"/>
          <ac:spMkLst>
            <pc:docMk/>
            <pc:sldMk cId="0" sldId="268"/>
            <ac:spMk id="10" creationId="{0B88587C-2E9C-3080-7FC9-861CE95BAEFD}"/>
          </ac:spMkLst>
        </pc:spChg>
        <pc:spChg chg="add mod">
          <ac:chgData name="Phan Duc Duy 20225831" userId="9a59e6f3-4738-43a1-96d2-bd6f004b3b0b" providerId="ADAL" clId="{59041F18-C208-4DEB-ACC6-9EC2F507BD01}" dt="2024-06-12T12:00:30.956" v="1835" actId="14100"/>
          <ac:spMkLst>
            <pc:docMk/>
            <pc:sldMk cId="0" sldId="268"/>
            <ac:spMk id="11" creationId="{95DC796D-2EAC-FDF0-3B9E-DF113E1DBE7C}"/>
          </ac:spMkLst>
        </pc:spChg>
        <pc:spChg chg="add mod ord">
          <ac:chgData name="Phan Duc Duy 20225831" userId="9a59e6f3-4738-43a1-96d2-bd6f004b3b0b" providerId="ADAL" clId="{59041F18-C208-4DEB-ACC6-9EC2F507BD01}" dt="2024-06-12T11:59:56.037" v="1826" actId="1076"/>
          <ac:spMkLst>
            <pc:docMk/>
            <pc:sldMk cId="0" sldId="268"/>
            <ac:spMk id="12" creationId="{B6BF5B6A-9BAC-C53F-9330-B0D6151FEF73}"/>
          </ac:spMkLst>
        </pc:spChg>
        <pc:spChg chg="add mod">
          <ac:chgData name="Phan Duc Duy 20225831" userId="9a59e6f3-4738-43a1-96d2-bd6f004b3b0b" providerId="ADAL" clId="{59041F18-C208-4DEB-ACC6-9EC2F507BD01}" dt="2024-06-12T12:00:47.917" v="1838" actId="1076"/>
          <ac:spMkLst>
            <pc:docMk/>
            <pc:sldMk cId="0" sldId="268"/>
            <ac:spMk id="13" creationId="{3574902B-6A6F-DED1-1D76-60AE355FBCF7}"/>
          </ac:spMkLst>
        </pc:spChg>
        <pc:spChg chg="mod ord">
          <ac:chgData name="Phan Duc Duy 20225831" userId="9a59e6f3-4738-43a1-96d2-bd6f004b3b0b" providerId="ADAL" clId="{59041F18-C208-4DEB-ACC6-9EC2F507BD01}" dt="2024-06-12T11:58:06.568" v="1817" actId="207"/>
          <ac:spMkLst>
            <pc:docMk/>
            <pc:sldMk cId="0" sldId="268"/>
            <ac:spMk id="291" creationId="{00000000-0000-0000-0000-000000000000}"/>
          </ac:spMkLst>
        </pc:spChg>
        <pc:spChg chg="mod">
          <ac:chgData name="Phan Duc Duy 20225831" userId="9a59e6f3-4738-43a1-96d2-bd6f004b3b0b" providerId="ADAL" clId="{59041F18-C208-4DEB-ACC6-9EC2F507BD01}" dt="2024-06-12T11:51:38.085" v="1592"/>
          <ac:spMkLst>
            <pc:docMk/>
            <pc:sldMk cId="0" sldId="268"/>
            <ac:spMk id="292" creationId="{00000000-0000-0000-0000-000000000000}"/>
          </ac:spMkLst>
        </pc:spChg>
      </pc:sldChg>
      <pc:sldChg chg="del">
        <pc:chgData name="Phan Duc Duy 20225831" userId="9a59e6f3-4738-43a1-96d2-bd6f004b3b0b" providerId="ADAL" clId="{59041F18-C208-4DEB-ACC6-9EC2F507BD01}" dt="2024-06-12T13:05:32.579" v="2487" actId="47"/>
        <pc:sldMkLst>
          <pc:docMk/>
          <pc:sldMk cId="0" sldId="269"/>
        </pc:sldMkLst>
      </pc:sldChg>
      <pc:sldChg chg="delSp modSp del">
        <pc:chgData name="Phan Duc Duy 20225831" userId="9a59e6f3-4738-43a1-96d2-bd6f004b3b0b" providerId="ADAL" clId="{59041F18-C208-4DEB-ACC6-9EC2F507BD01}" dt="2024-06-12T13:05:34.148" v="2488" actId="47"/>
        <pc:sldMkLst>
          <pc:docMk/>
          <pc:sldMk cId="0" sldId="270"/>
        </pc:sldMkLst>
        <pc:spChg chg="mod topLvl">
          <ac:chgData name="Phan Duc Duy 20225831" userId="9a59e6f3-4738-43a1-96d2-bd6f004b3b0b" providerId="ADAL" clId="{59041F18-C208-4DEB-ACC6-9EC2F507BD01}" dt="2024-06-12T10:42:26.716" v="1439" actId="165"/>
          <ac:spMkLst>
            <pc:docMk/>
            <pc:sldMk cId="0" sldId="270"/>
            <ac:spMk id="356" creationId="{00000000-0000-0000-0000-000000000000}"/>
          </ac:spMkLst>
        </pc:spChg>
        <pc:spChg chg="mod topLvl">
          <ac:chgData name="Phan Duc Duy 20225831" userId="9a59e6f3-4738-43a1-96d2-bd6f004b3b0b" providerId="ADAL" clId="{59041F18-C208-4DEB-ACC6-9EC2F507BD01}" dt="2024-06-12T10:42:26.716" v="1439" actId="165"/>
          <ac:spMkLst>
            <pc:docMk/>
            <pc:sldMk cId="0" sldId="270"/>
            <ac:spMk id="357" creationId="{00000000-0000-0000-0000-000000000000}"/>
          </ac:spMkLst>
        </pc:spChg>
        <pc:spChg chg="mod topLvl">
          <ac:chgData name="Phan Duc Duy 20225831" userId="9a59e6f3-4738-43a1-96d2-bd6f004b3b0b" providerId="ADAL" clId="{59041F18-C208-4DEB-ACC6-9EC2F507BD01}" dt="2024-06-12T10:42:26.716" v="1439" actId="165"/>
          <ac:spMkLst>
            <pc:docMk/>
            <pc:sldMk cId="0" sldId="270"/>
            <ac:spMk id="358" creationId="{00000000-0000-0000-0000-000000000000}"/>
          </ac:spMkLst>
        </pc:spChg>
        <pc:spChg chg="mod topLvl">
          <ac:chgData name="Phan Duc Duy 20225831" userId="9a59e6f3-4738-43a1-96d2-bd6f004b3b0b" providerId="ADAL" clId="{59041F18-C208-4DEB-ACC6-9EC2F507BD01}" dt="2024-06-12T10:42:26.716" v="1439" actId="165"/>
          <ac:spMkLst>
            <pc:docMk/>
            <pc:sldMk cId="0" sldId="270"/>
            <ac:spMk id="359" creationId="{00000000-0000-0000-0000-000000000000}"/>
          </ac:spMkLst>
        </pc:spChg>
        <pc:spChg chg="mod topLvl">
          <ac:chgData name="Phan Duc Duy 20225831" userId="9a59e6f3-4738-43a1-96d2-bd6f004b3b0b" providerId="ADAL" clId="{59041F18-C208-4DEB-ACC6-9EC2F507BD01}" dt="2024-06-12T10:42:26.716" v="1439" actId="165"/>
          <ac:spMkLst>
            <pc:docMk/>
            <pc:sldMk cId="0" sldId="270"/>
            <ac:spMk id="360" creationId="{00000000-0000-0000-0000-000000000000}"/>
          </ac:spMkLst>
        </pc:spChg>
        <pc:grpChg chg="del">
          <ac:chgData name="Phan Duc Duy 20225831" userId="9a59e6f3-4738-43a1-96d2-bd6f004b3b0b" providerId="ADAL" clId="{59041F18-C208-4DEB-ACC6-9EC2F507BD01}" dt="2024-06-12T10:42:26.716" v="1439" actId="165"/>
          <ac:grpSpMkLst>
            <pc:docMk/>
            <pc:sldMk cId="0" sldId="270"/>
            <ac:grpSpMk id="355" creationId="{00000000-0000-0000-0000-000000000000}"/>
          </ac:grpSpMkLst>
        </pc:grpChg>
      </pc:sldChg>
      <pc:sldChg chg="addSp delSp modSp mod modTransition">
        <pc:chgData name="Phan Duc Duy 20225831" userId="9a59e6f3-4738-43a1-96d2-bd6f004b3b0b" providerId="ADAL" clId="{59041F18-C208-4DEB-ACC6-9EC2F507BD01}" dt="2024-06-12T13:07:40.728" v="2525"/>
        <pc:sldMkLst>
          <pc:docMk/>
          <pc:sldMk cId="0" sldId="271"/>
        </pc:sldMkLst>
        <pc:spChg chg="add del mod">
          <ac:chgData name="Phan Duc Duy 20225831" userId="9a59e6f3-4738-43a1-96d2-bd6f004b3b0b" providerId="ADAL" clId="{59041F18-C208-4DEB-ACC6-9EC2F507BD01}" dt="2024-06-12T12:42:25.036" v="2189" actId="478"/>
          <ac:spMkLst>
            <pc:docMk/>
            <pc:sldMk cId="0" sldId="271"/>
            <ac:spMk id="3" creationId="{059D89D7-2ECF-9D74-47C0-3BB0D5413588}"/>
          </ac:spMkLst>
        </pc:spChg>
        <pc:spChg chg="add del mod">
          <ac:chgData name="Phan Duc Duy 20225831" userId="9a59e6f3-4738-43a1-96d2-bd6f004b3b0b" providerId="ADAL" clId="{59041F18-C208-4DEB-ACC6-9EC2F507BD01}" dt="2024-06-12T12:42:36.333" v="2193" actId="478"/>
          <ac:spMkLst>
            <pc:docMk/>
            <pc:sldMk cId="0" sldId="271"/>
            <ac:spMk id="5" creationId="{B87C33C9-F10A-C72E-98DF-F309109EF611}"/>
          </ac:spMkLst>
        </pc:spChg>
        <pc:spChg chg="add del mod">
          <ac:chgData name="Phan Duc Duy 20225831" userId="9a59e6f3-4738-43a1-96d2-bd6f004b3b0b" providerId="ADAL" clId="{59041F18-C208-4DEB-ACC6-9EC2F507BD01}" dt="2024-06-12T12:42:36.333" v="2193" actId="478"/>
          <ac:spMkLst>
            <pc:docMk/>
            <pc:sldMk cId="0" sldId="271"/>
            <ac:spMk id="7" creationId="{AEB47370-55E1-10E2-0551-05EA86EA7BE5}"/>
          </ac:spMkLst>
        </pc:spChg>
        <pc:spChg chg="add del mod">
          <ac:chgData name="Phan Duc Duy 20225831" userId="9a59e6f3-4738-43a1-96d2-bd6f004b3b0b" providerId="ADAL" clId="{59041F18-C208-4DEB-ACC6-9EC2F507BD01}" dt="2024-06-12T12:42:38.071" v="2194" actId="478"/>
          <ac:spMkLst>
            <pc:docMk/>
            <pc:sldMk cId="0" sldId="271"/>
            <ac:spMk id="9" creationId="{9B1E1A4D-1DF9-33BF-CCDF-6A8249084AB2}"/>
          </ac:spMkLst>
        </pc:spChg>
        <pc:spChg chg="add del mod">
          <ac:chgData name="Phan Duc Duy 20225831" userId="9a59e6f3-4738-43a1-96d2-bd6f004b3b0b" providerId="ADAL" clId="{59041F18-C208-4DEB-ACC6-9EC2F507BD01}" dt="2024-06-12T12:42:38.071" v="2194" actId="478"/>
          <ac:spMkLst>
            <pc:docMk/>
            <pc:sldMk cId="0" sldId="271"/>
            <ac:spMk id="11" creationId="{8FD51E16-F0F7-2921-1D1F-C738A25C551D}"/>
          </ac:spMkLst>
        </pc:spChg>
        <pc:spChg chg="add del mod">
          <ac:chgData name="Phan Duc Duy 20225831" userId="9a59e6f3-4738-43a1-96d2-bd6f004b3b0b" providerId="ADAL" clId="{59041F18-C208-4DEB-ACC6-9EC2F507BD01}" dt="2024-06-12T13:06:08.299" v="2496"/>
          <ac:spMkLst>
            <pc:docMk/>
            <pc:sldMk cId="0" sldId="271"/>
            <ac:spMk id="12" creationId="{F74D47AE-6D1E-D94C-EF1A-FB8ACF12A14F}"/>
          </ac:spMkLst>
        </pc:spChg>
        <pc:spChg chg="add mod">
          <ac:chgData name="Phan Duc Duy 20225831" userId="9a59e6f3-4738-43a1-96d2-bd6f004b3b0b" providerId="ADAL" clId="{59041F18-C208-4DEB-ACC6-9EC2F507BD01}" dt="2024-06-12T13:06:49.123" v="2514"/>
          <ac:spMkLst>
            <pc:docMk/>
            <pc:sldMk cId="0" sldId="271"/>
            <ac:spMk id="13" creationId="{6A673612-5408-6B6A-12CD-9BF7E428591B}"/>
          </ac:spMkLst>
        </pc:spChg>
        <pc:spChg chg="add del mod">
          <ac:chgData name="Phan Duc Duy 20225831" userId="9a59e6f3-4738-43a1-96d2-bd6f004b3b0b" providerId="ADAL" clId="{59041F18-C208-4DEB-ACC6-9EC2F507BD01}" dt="2024-06-12T13:06:39.829" v="2513" actId="478"/>
          <ac:spMkLst>
            <pc:docMk/>
            <pc:sldMk cId="0" sldId="271"/>
            <ac:spMk id="14" creationId="{88E1C007-71BE-E997-885F-D2933BE6DA51}"/>
          </ac:spMkLst>
        </pc:spChg>
        <pc:spChg chg="del">
          <ac:chgData name="Phan Duc Duy 20225831" userId="9a59e6f3-4738-43a1-96d2-bd6f004b3b0b" providerId="ADAL" clId="{59041F18-C208-4DEB-ACC6-9EC2F507BD01}" dt="2024-06-12T13:06:00.812" v="2493" actId="478"/>
          <ac:spMkLst>
            <pc:docMk/>
            <pc:sldMk cId="0" sldId="271"/>
            <ac:spMk id="373" creationId="{00000000-0000-0000-0000-000000000000}"/>
          </ac:spMkLst>
        </pc:spChg>
        <pc:spChg chg="del">
          <ac:chgData name="Phan Duc Duy 20225831" userId="9a59e6f3-4738-43a1-96d2-bd6f004b3b0b" providerId="ADAL" clId="{59041F18-C208-4DEB-ACC6-9EC2F507BD01}" dt="2024-06-12T13:06:00.812" v="2493" actId="478"/>
          <ac:spMkLst>
            <pc:docMk/>
            <pc:sldMk cId="0" sldId="271"/>
            <ac:spMk id="374" creationId="{00000000-0000-0000-0000-000000000000}"/>
          </ac:spMkLst>
        </pc:spChg>
        <pc:spChg chg="del mod">
          <ac:chgData name="Phan Duc Duy 20225831" userId="9a59e6f3-4738-43a1-96d2-bd6f004b3b0b" providerId="ADAL" clId="{59041F18-C208-4DEB-ACC6-9EC2F507BD01}" dt="2024-06-12T12:42:23.467" v="2188" actId="478"/>
          <ac:spMkLst>
            <pc:docMk/>
            <pc:sldMk cId="0" sldId="271"/>
            <ac:spMk id="375" creationId="{00000000-0000-0000-0000-000000000000}"/>
          </ac:spMkLst>
        </pc:spChg>
        <pc:spChg chg="del">
          <ac:chgData name="Phan Duc Duy 20225831" userId="9a59e6f3-4738-43a1-96d2-bd6f004b3b0b" providerId="ADAL" clId="{59041F18-C208-4DEB-ACC6-9EC2F507BD01}" dt="2024-06-12T12:42:36.333" v="2193" actId="478"/>
          <ac:spMkLst>
            <pc:docMk/>
            <pc:sldMk cId="0" sldId="271"/>
            <ac:spMk id="376" creationId="{00000000-0000-0000-0000-000000000000}"/>
          </ac:spMkLst>
        </pc:spChg>
        <pc:spChg chg="del">
          <ac:chgData name="Phan Duc Duy 20225831" userId="9a59e6f3-4738-43a1-96d2-bd6f004b3b0b" providerId="ADAL" clId="{59041F18-C208-4DEB-ACC6-9EC2F507BD01}" dt="2024-06-12T12:42:36.333" v="2193" actId="478"/>
          <ac:spMkLst>
            <pc:docMk/>
            <pc:sldMk cId="0" sldId="271"/>
            <ac:spMk id="377" creationId="{00000000-0000-0000-0000-000000000000}"/>
          </ac:spMkLst>
        </pc:spChg>
        <pc:spChg chg="del mod">
          <ac:chgData name="Phan Duc Duy 20225831" userId="9a59e6f3-4738-43a1-96d2-bd6f004b3b0b" providerId="ADAL" clId="{59041F18-C208-4DEB-ACC6-9EC2F507BD01}" dt="2024-06-12T12:42:31.847" v="2192" actId="478"/>
          <ac:spMkLst>
            <pc:docMk/>
            <pc:sldMk cId="0" sldId="271"/>
            <ac:spMk id="378" creationId="{00000000-0000-0000-0000-000000000000}"/>
          </ac:spMkLst>
        </pc:spChg>
        <pc:spChg chg="del">
          <ac:chgData name="Phan Duc Duy 20225831" userId="9a59e6f3-4738-43a1-96d2-bd6f004b3b0b" providerId="ADAL" clId="{59041F18-C208-4DEB-ACC6-9EC2F507BD01}" dt="2024-06-12T12:42:30.561" v="2191" actId="478"/>
          <ac:spMkLst>
            <pc:docMk/>
            <pc:sldMk cId="0" sldId="271"/>
            <ac:spMk id="379" creationId="{00000000-0000-0000-0000-000000000000}"/>
          </ac:spMkLst>
        </pc:spChg>
        <pc:grpChg chg="del">
          <ac:chgData name="Phan Duc Duy 20225831" userId="9a59e6f3-4738-43a1-96d2-bd6f004b3b0b" providerId="ADAL" clId="{59041F18-C208-4DEB-ACC6-9EC2F507BD01}" dt="2024-06-12T13:06:00.812" v="2493" actId="478"/>
          <ac:grpSpMkLst>
            <pc:docMk/>
            <pc:sldMk cId="0" sldId="271"/>
            <ac:grpSpMk id="380" creationId="{00000000-0000-0000-0000-000000000000}"/>
          </ac:grpSpMkLst>
        </pc:grpChg>
        <pc:grpChg chg="del">
          <ac:chgData name="Phan Duc Duy 20225831" userId="9a59e6f3-4738-43a1-96d2-bd6f004b3b0b" providerId="ADAL" clId="{59041F18-C208-4DEB-ACC6-9EC2F507BD01}" dt="2024-06-12T13:06:00.812" v="2493" actId="478"/>
          <ac:grpSpMkLst>
            <pc:docMk/>
            <pc:sldMk cId="0" sldId="271"/>
            <ac:grpSpMk id="387" creationId="{00000000-0000-0000-0000-000000000000}"/>
          </ac:grpSpMkLst>
        </pc:grpChg>
      </pc:sldChg>
      <pc:sldChg chg="del">
        <pc:chgData name="Phan Duc Duy 20225831" userId="9a59e6f3-4738-43a1-96d2-bd6f004b3b0b" providerId="ADAL" clId="{59041F18-C208-4DEB-ACC6-9EC2F507BD01}" dt="2024-06-12T13:05:36.046" v="2489" actId="47"/>
        <pc:sldMkLst>
          <pc:docMk/>
          <pc:sldMk cId="0" sldId="272"/>
        </pc:sldMkLst>
      </pc:sldChg>
      <pc:sldChg chg="del">
        <pc:chgData name="Phan Duc Duy 20225831" userId="9a59e6f3-4738-43a1-96d2-bd6f004b3b0b" providerId="ADAL" clId="{59041F18-C208-4DEB-ACC6-9EC2F507BD01}" dt="2024-06-12T13:05:37.129" v="2490" actId="47"/>
        <pc:sldMkLst>
          <pc:docMk/>
          <pc:sldMk cId="0" sldId="273"/>
        </pc:sldMkLst>
      </pc:sldChg>
      <pc:sldChg chg="del">
        <pc:chgData name="Phan Duc Duy 20225831" userId="9a59e6f3-4738-43a1-96d2-bd6f004b3b0b" providerId="ADAL" clId="{59041F18-C208-4DEB-ACC6-9EC2F507BD01}" dt="2024-06-12T13:05:38.855" v="2491" actId="47"/>
        <pc:sldMkLst>
          <pc:docMk/>
          <pc:sldMk cId="0" sldId="274"/>
        </pc:sldMkLst>
      </pc:sldChg>
      <pc:sldChg chg="del">
        <pc:chgData name="Phan Duc Duy 20225831" userId="9a59e6f3-4738-43a1-96d2-bd6f004b3b0b" providerId="ADAL" clId="{59041F18-C208-4DEB-ACC6-9EC2F507BD01}" dt="2024-06-12T13:05:50.184" v="2492" actId="47"/>
        <pc:sldMkLst>
          <pc:docMk/>
          <pc:sldMk cId="0" sldId="275"/>
        </pc:sldMkLst>
      </pc:sldChg>
      <pc:sldChg chg="del">
        <pc:chgData name="Phan Duc Duy 20225831" userId="9a59e6f3-4738-43a1-96d2-bd6f004b3b0b" providerId="ADAL" clId="{59041F18-C208-4DEB-ACC6-9EC2F507BD01}" dt="2024-06-12T13:05:50.184" v="2492" actId="47"/>
        <pc:sldMkLst>
          <pc:docMk/>
          <pc:sldMk cId="0" sldId="276"/>
        </pc:sldMkLst>
      </pc:sldChg>
      <pc:sldChg chg="del">
        <pc:chgData name="Phan Duc Duy 20225831" userId="9a59e6f3-4738-43a1-96d2-bd6f004b3b0b" providerId="ADAL" clId="{59041F18-C208-4DEB-ACC6-9EC2F507BD01}" dt="2024-06-12T13:05:50.184" v="2492" actId="47"/>
        <pc:sldMkLst>
          <pc:docMk/>
          <pc:sldMk cId="0" sldId="277"/>
        </pc:sldMkLst>
      </pc:sldChg>
      <pc:sldChg chg="del">
        <pc:chgData name="Phan Duc Duy 20225831" userId="9a59e6f3-4738-43a1-96d2-bd6f004b3b0b" providerId="ADAL" clId="{59041F18-C208-4DEB-ACC6-9EC2F507BD01}" dt="2024-06-12T13:05:50.184" v="2492" actId="47"/>
        <pc:sldMkLst>
          <pc:docMk/>
          <pc:sldMk cId="0" sldId="278"/>
        </pc:sldMkLst>
      </pc:sldChg>
      <pc:sldChg chg="del">
        <pc:chgData name="Phan Duc Duy 20225831" userId="9a59e6f3-4738-43a1-96d2-bd6f004b3b0b" providerId="ADAL" clId="{59041F18-C208-4DEB-ACC6-9EC2F507BD01}" dt="2024-06-12T13:05:50.184" v="2492" actId="47"/>
        <pc:sldMkLst>
          <pc:docMk/>
          <pc:sldMk cId="0" sldId="279"/>
        </pc:sldMkLst>
      </pc:sldChg>
      <pc:sldChg chg="del">
        <pc:chgData name="Phan Duc Duy 20225831" userId="9a59e6f3-4738-43a1-96d2-bd6f004b3b0b" providerId="ADAL" clId="{59041F18-C208-4DEB-ACC6-9EC2F507BD01}" dt="2024-06-12T13:05:50.184" v="2492" actId="47"/>
        <pc:sldMkLst>
          <pc:docMk/>
          <pc:sldMk cId="0" sldId="280"/>
        </pc:sldMkLst>
      </pc:sldChg>
      <pc:sldChg chg="del">
        <pc:chgData name="Phan Duc Duy 20225831" userId="9a59e6f3-4738-43a1-96d2-bd6f004b3b0b" providerId="ADAL" clId="{59041F18-C208-4DEB-ACC6-9EC2F507BD01}" dt="2024-06-12T13:05:50.184" v="2492" actId="47"/>
        <pc:sldMkLst>
          <pc:docMk/>
          <pc:sldMk cId="0" sldId="281"/>
        </pc:sldMkLst>
      </pc:sldChg>
      <pc:sldChg chg="del">
        <pc:chgData name="Phan Duc Duy 20225831" userId="9a59e6f3-4738-43a1-96d2-bd6f004b3b0b" providerId="ADAL" clId="{59041F18-C208-4DEB-ACC6-9EC2F507BD01}" dt="2024-06-12T13:05:50.184" v="2492" actId="47"/>
        <pc:sldMkLst>
          <pc:docMk/>
          <pc:sldMk cId="0" sldId="282"/>
        </pc:sldMkLst>
      </pc:sldChg>
      <pc:sldChg chg="del">
        <pc:chgData name="Phan Duc Duy 20225831" userId="9a59e6f3-4738-43a1-96d2-bd6f004b3b0b" providerId="ADAL" clId="{59041F18-C208-4DEB-ACC6-9EC2F507BD01}" dt="2024-06-12T13:05:50.184" v="2492" actId="47"/>
        <pc:sldMkLst>
          <pc:docMk/>
          <pc:sldMk cId="0" sldId="283"/>
        </pc:sldMkLst>
      </pc:sldChg>
      <pc:sldChg chg="del">
        <pc:chgData name="Phan Duc Duy 20225831" userId="9a59e6f3-4738-43a1-96d2-bd6f004b3b0b" providerId="ADAL" clId="{59041F18-C208-4DEB-ACC6-9EC2F507BD01}" dt="2024-06-12T13:05:50.184" v="2492" actId="47"/>
        <pc:sldMkLst>
          <pc:docMk/>
          <pc:sldMk cId="0" sldId="284"/>
        </pc:sldMkLst>
      </pc:sldChg>
      <pc:sldChg chg="del">
        <pc:chgData name="Phan Duc Duy 20225831" userId="9a59e6f3-4738-43a1-96d2-bd6f004b3b0b" providerId="ADAL" clId="{59041F18-C208-4DEB-ACC6-9EC2F507BD01}" dt="2024-06-12T13:05:50.184" v="2492" actId="47"/>
        <pc:sldMkLst>
          <pc:docMk/>
          <pc:sldMk cId="0" sldId="285"/>
        </pc:sldMkLst>
      </pc:sldChg>
      <pc:sldChg chg="del">
        <pc:chgData name="Phan Duc Duy 20225831" userId="9a59e6f3-4738-43a1-96d2-bd6f004b3b0b" providerId="ADAL" clId="{59041F18-C208-4DEB-ACC6-9EC2F507BD01}" dt="2024-06-12T13:05:50.184" v="2492" actId="47"/>
        <pc:sldMkLst>
          <pc:docMk/>
          <pc:sldMk cId="0" sldId="286"/>
        </pc:sldMkLst>
      </pc:sldChg>
      <pc:sldChg chg="del">
        <pc:chgData name="Phan Duc Duy 20225831" userId="9a59e6f3-4738-43a1-96d2-bd6f004b3b0b" providerId="ADAL" clId="{59041F18-C208-4DEB-ACC6-9EC2F507BD01}" dt="2024-06-12T13:05:50.184" v="2492" actId="47"/>
        <pc:sldMkLst>
          <pc:docMk/>
          <pc:sldMk cId="0" sldId="287"/>
        </pc:sldMkLst>
      </pc:sldChg>
      <pc:sldChg chg="del">
        <pc:chgData name="Phan Duc Duy 20225831" userId="9a59e6f3-4738-43a1-96d2-bd6f004b3b0b" providerId="ADAL" clId="{59041F18-C208-4DEB-ACC6-9EC2F507BD01}" dt="2024-06-12T13:05:50.184" v="2492" actId="47"/>
        <pc:sldMkLst>
          <pc:docMk/>
          <pc:sldMk cId="0" sldId="288"/>
        </pc:sldMkLst>
      </pc:sldChg>
      <pc:sldChg chg="del">
        <pc:chgData name="Phan Duc Duy 20225831" userId="9a59e6f3-4738-43a1-96d2-bd6f004b3b0b" providerId="ADAL" clId="{59041F18-C208-4DEB-ACC6-9EC2F507BD01}" dt="2024-06-12T13:05:50.184" v="2492" actId="47"/>
        <pc:sldMkLst>
          <pc:docMk/>
          <pc:sldMk cId="0" sldId="289"/>
        </pc:sldMkLst>
      </pc:sldChg>
      <pc:sldChg chg="del">
        <pc:chgData name="Phan Duc Duy 20225831" userId="9a59e6f3-4738-43a1-96d2-bd6f004b3b0b" providerId="ADAL" clId="{59041F18-C208-4DEB-ACC6-9EC2F507BD01}" dt="2024-06-12T13:05:50.184" v="2492" actId="47"/>
        <pc:sldMkLst>
          <pc:docMk/>
          <pc:sldMk cId="0" sldId="290"/>
        </pc:sldMkLst>
      </pc:sldChg>
      <pc:sldChg chg="del">
        <pc:chgData name="Phan Duc Duy 20225831" userId="9a59e6f3-4738-43a1-96d2-bd6f004b3b0b" providerId="ADAL" clId="{59041F18-C208-4DEB-ACC6-9EC2F507BD01}" dt="2024-06-12T13:05:50.184" v="2492" actId="47"/>
        <pc:sldMkLst>
          <pc:docMk/>
          <pc:sldMk cId="0" sldId="291"/>
        </pc:sldMkLst>
      </pc:sldChg>
      <pc:sldChg chg="del">
        <pc:chgData name="Phan Duc Duy 20225831" userId="9a59e6f3-4738-43a1-96d2-bd6f004b3b0b" providerId="ADAL" clId="{59041F18-C208-4DEB-ACC6-9EC2F507BD01}" dt="2024-06-12T13:05:50.184" v="2492" actId="47"/>
        <pc:sldMkLst>
          <pc:docMk/>
          <pc:sldMk cId="0" sldId="292"/>
        </pc:sldMkLst>
      </pc:sldChg>
      <pc:sldChg chg="del">
        <pc:chgData name="Phan Duc Duy 20225831" userId="9a59e6f3-4738-43a1-96d2-bd6f004b3b0b" providerId="ADAL" clId="{59041F18-C208-4DEB-ACC6-9EC2F507BD01}" dt="2024-06-12T13:05:50.184" v="2492" actId="47"/>
        <pc:sldMkLst>
          <pc:docMk/>
          <pc:sldMk cId="0" sldId="293"/>
        </pc:sldMkLst>
      </pc:sldChg>
      <pc:sldChg chg="del">
        <pc:chgData name="Phan Duc Duy 20225831" userId="9a59e6f3-4738-43a1-96d2-bd6f004b3b0b" providerId="ADAL" clId="{59041F18-C208-4DEB-ACC6-9EC2F507BD01}" dt="2024-06-12T13:05:50.184" v="2492" actId="47"/>
        <pc:sldMkLst>
          <pc:docMk/>
          <pc:sldMk cId="0" sldId="294"/>
        </pc:sldMkLst>
      </pc:sldChg>
      <pc:sldChg chg="del">
        <pc:chgData name="Phan Duc Duy 20225831" userId="9a59e6f3-4738-43a1-96d2-bd6f004b3b0b" providerId="ADAL" clId="{59041F18-C208-4DEB-ACC6-9EC2F507BD01}" dt="2024-06-12T13:05:50.184" v="2492" actId="47"/>
        <pc:sldMkLst>
          <pc:docMk/>
          <pc:sldMk cId="0" sldId="295"/>
        </pc:sldMkLst>
      </pc:sldChg>
      <pc:sldChg chg="del">
        <pc:chgData name="Phan Duc Duy 20225831" userId="9a59e6f3-4738-43a1-96d2-bd6f004b3b0b" providerId="ADAL" clId="{59041F18-C208-4DEB-ACC6-9EC2F507BD01}" dt="2024-06-12T13:05:50.184" v="2492" actId="47"/>
        <pc:sldMkLst>
          <pc:docMk/>
          <pc:sldMk cId="0" sldId="296"/>
        </pc:sldMkLst>
      </pc:sldChg>
      <pc:sldChg chg="del">
        <pc:chgData name="Phan Duc Duy 20225831" userId="9a59e6f3-4738-43a1-96d2-bd6f004b3b0b" providerId="ADAL" clId="{59041F18-C208-4DEB-ACC6-9EC2F507BD01}" dt="2024-06-12T13:05:50.184" v="2492" actId="47"/>
        <pc:sldMkLst>
          <pc:docMk/>
          <pc:sldMk cId="0" sldId="297"/>
        </pc:sldMkLst>
      </pc:sldChg>
      <pc:sldChg chg="del">
        <pc:chgData name="Phan Duc Duy 20225831" userId="9a59e6f3-4738-43a1-96d2-bd6f004b3b0b" providerId="ADAL" clId="{59041F18-C208-4DEB-ACC6-9EC2F507BD01}" dt="2024-06-12T13:05:50.184" v="2492" actId="47"/>
        <pc:sldMkLst>
          <pc:docMk/>
          <pc:sldMk cId="0" sldId="298"/>
        </pc:sldMkLst>
      </pc:sldChg>
      <pc:sldChg chg="del">
        <pc:chgData name="Phan Duc Duy 20225831" userId="9a59e6f3-4738-43a1-96d2-bd6f004b3b0b" providerId="ADAL" clId="{59041F18-C208-4DEB-ACC6-9EC2F507BD01}" dt="2024-06-12T13:05:50.184" v="2492" actId="47"/>
        <pc:sldMkLst>
          <pc:docMk/>
          <pc:sldMk cId="0" sldId="299"/>
        </pc:sldMkLst>
      </pc:sldChg>
      <pc:sldChg chg="del">
        <pc:chgData name="Phan Duc Duy 20225831" userId="9a59e6f3-4738-43a1-96d2-bd6f004b3b0b" providerId="ADAL" clId="{59041F18-C208-4DEB-ACC6-9EC2F507BD01}" dt="2024-06-12T13:05:50.184" v="2492" actId="47"/>
        <pc:sldMkLst>
          <pc:docMk/>
          <pc:sldMk cId="0" sldId="300"/>
        </pc:sldMkLst>
      </pc:sldChg>
      <pc:sldChg chg="del">
        <pc:chgData name="Phan Duc Duy 20225831" userId="9a59e6f3-4738-43a1-96d2-bd6f004b3b0b" providerId="ADAL" clId="{59041F18-C208-4DEB-ACC6-9EC2F507BD01}" dt="2024-06-12T13:05:50.184" v="2492" actId="47"/>
        <pc:sldMkLst>
          <pc:docMk/>
          <pc:sldMk cId="0" sldId="301"/>
        </pc:sldMkLst>
      </pc:sldChg>
      <pc:sldChg chg="del">
        <pc:chgData name="Phan Duc Duy 20225831" userId="9a59e6f3-4738-43a1-96d2-bd6f004b3b0b" providerId="ADAL" clId="{59041F18-C208-4DEB-ACC6-9EC2F507BD01}" dt="2024-06-12T13:05:50.184" v="2492" actId="47"/>
        <pc:sldMkLst>
          <pc:docMk/>
          <pc:sldMk cId="0" sldId="302"/>
        </pc:sldMkLst>
      </pc:sldChg>
      <pc:sldChg chg="del">
        <pc:chgData name="Phan Duc Duy 20225831" userId="9a59e6f3-4738-43a1-96d2-bd6f004b3b0b" providerId="ADAL" clId="{59041F18-C208-4DEB-ACC6-9EC2F507BD01}" dt="2024-06-12T13:05:50.184" v="2492" actId="47"/>
        <pc:sldMkLst>
          <pc:docMk/>
          <pc:sldMk cId="0" sldId="303"/>
        </pc:sldMkLst>
      </pc:sldChg>
      <pc:sldChg chg="del">
        <pc:chgData name="Phan Duc Duy 20225831" userId="9a59e6f3-4738-43a1-96d2-bd6f004b3b0b" providerId="ADAL" clId="{59041F18-C208-4DEB-ACC6-9EC2F507BD01}" dt="2024-06-12T13:05:50.184" v="2492" actId="47"/>
        <pc:sldMkLst>
          <pc:docMk/>
          <pc:sldMk cId="0" sldId="304"/>
        </pc:sldMkLst>
      </pc:sldChg>
      <pc:sldChg chg="del">
        <pc:chgData name="Phan Duc Duy 20225831" userId="9a59e6f3-4738-43a1-96d2-bd6f004b3b0b" providerId="ADAL" clId="{59041F18-C208-4DEB-ACC6-9EC2F507BD01}" dt="2024-06-12T13:05:50.184" v="2492" actId="47"/>
        <pc:sldMkLst>
          <pc:docMk/>
          <pc:sldMk cId="0" sldId="305"/>
        </pc:sldMkLst>
      </pc:sldChg>
      <pc:sldChg chg="del">
        <pc:chgData name="Phan Duc Duy 20225831" userId="9a59e6f3-4738-43a1-96d2-bd6f004b3b0b" providerId="ADAL" clId="{59041F18-C208-4DEB-ACC6-9EC2F507BD01}" dt="2024-06-12T13:05:50.184" v="2492" actId="47"/>
        <pc:sldMkLst>
          <pc:docMk/>
          <pc:sldMk cId="0" sldId="306"/>
        </pc:sldMkLst>
      </pc:sldChg>
      <pc:sldChg chg="del">
        <pc:chgData name="Phan Duc Duy 20225831" userId="9a59e6f3-4738-43a1-96d2-bd6f004b3b0b" providerId="ADAL" clId="{59041F18-C208-4DEB-ACC6-9EC2F507BD01}" dt="2024-06-12T13:05:50.184" v="2492" actId="47"/>
        <pc:sldMkLst>
          <pc:docMk/>
          <pc:sldMk cId="0" sldId="307"/>
        </pc:sldMkLst>
      </pc:sldChg>
      <pc:sldChg chg="del">
        <pc:chgData name="Phan Duc Duy 20225831" userId="9a59e6f3-4738-43a1-96d2-bd6f004b3b0b" providerId="ADAL" clId="{59041F18-C208-4DEB-ACC6-9EC2F507BD01}" dt="2024-06-12T13:05:50.184" v="2492" actId="47"/>
        <pc:sldMkLst>
          <pc:docMk/>
          <pc:sldMk cId="0" sldId="308"/>
        </pc:sldMkLst>
      </pc:sldChg>
      <pc:sldChg chg="del">
        <pc:chgData name="Phan Duc Duy 20225831" userId="9a59e6f3-4738-43a1-96d2-bd6f004b3b0b" providerId="ADAL" clId="{59041F18-C208-4DEB-ACC6-9EC2F507BD01}" dt="2024-06-12T13:05:50.184" v="2492" actId="47"/>
        <pc:sldMkLst>
          <pc:docMk/>
          <pc:sldMk cId="0" sldId="309"/>
        </pc:sldMkLst>
      </pc:sldChg>
      <pc:sldChg chg="del">
        <pc:chgData name="Phan Duc Duy 20225831" userId="9a59e6f3-4738-43a1-96d2-bd6f004b3b0b" providerId="ADAL" clId="{59041F18-C208-4DEB-ACC6-9EC2F507BD01}" dt="2024-06-12T13:05:50.184" v="2492" actId="47"/>
        <pc:sldMkLst>
          <pc:docMk/>
          <pc:sldMk cId="0" sldId="310"/>
        </pc:sldMkLst>
      </pc:sldChg>
      <pc:sldChg chg="addSp delSp modSp add mod ord modTransition setBg modAnim">
        <pc:chgData name="Phan Duc Duy 20225831" userId="9a59e6f3-4738-43a1-96d2-bd6f004b3b0b" providerId="ADAL" clId="{59041F18-C208-4DEB-ACC6-9EC2F507BD01}" dt="2024-06-12T13:16:51.868" v="2613"/>
        <pc:sldMkLst>
          <pc:docMk/>
          <pc:sldMk cId="1782049850" sldId="311"/>
        </pc:sldMkLst>
        <pc:spChg chg="add del mod">
          <ac:chgData name="Phan Duc Duy 20225831" userId="9a59e6f3-4738-43a1-96d2-bd6f004b3b0b" providerId="ADAL" clId="{59041F18-C208-4DEB-ACC6-9EC2F507BD01}" dt="2024-06-12T09:47:41.996" v="762" actId="478"/>
          <ac:spMkLst>
            <pc:docMk/>
            <pc:sldMk cId="1782049850" sldId="311"/>
            <ac:spMk id="3" creationId="{D6A67315-413C-E06A-7D9D-212F6C1904F3}"/>
          </ac:spMkLst>
        </pc:spChg>
        <pc:spChg chg="add del mod">
          <ac:chgData name="Phan Duc Duy 20225831" userId="9a59e6f3-4738-43a1-96d2-bd6f004b3b0b" providerId="ADAL" clId="{59041F18-C208-4DEB-ACC6-9EC2F507BD01}" dt="2024-06-12T09:47:41.996" v="762" actId="478"/>
          <ac:spMkLst>
            <pc:docMk/>
            <pc:sldMk cId="1782049850" sldId="311"/>
            <ac:spMk id="5" creationId="{7D5D3971-133F-F1B0-D375-353BBBF9B5AC}"/>
          </ac:spMkLst>
        </pc:spChg>
        <pc:spChg chg="del">
          <ac:chgData name="Phan Duc Duy 20225831" userId="9a59e6f3-4738-43a1-96d2-bd6f004b3b0b" providerId="ADAL" clId="{59041F18-C208-4DEB-ACC6-9EC2F507BD01}" dt="2024-06-12T09:47:38.293" v="761" actId="478"/>
          <ac:spMkLst>
            <pc:docMk/>
            <pc:sldMk cId="1782049850" sldId="311"/>
            <ac:spMk id="6" creationId="{6117DC14-B03C-8AB5-2711-ACDD32B48032}"/>
          </ac:spMkLst>
        </pc:spChg>
        <pc:spChg chg="del">
          <ac:chgData name="Phan Duc Duy 20225831" userId="9a59e6f3-4738-43a1-96d2-bd6f004b3b0b" providerId="ADAL" clId="{59041F18-C208-4DEB-ACC6-9EC2F507BD01}" dt="2024-06-12T09:47:38.293" v="761" actId="478"/>
          <ac:spMkLst>
            <pc:docMk/>
            <pc:sldMk cId="1782049850" sldId="311"/>
            <ac:spMk id="7" creationId="{AA15CF1F-712F-7AAF-02EE-18EB01115B44}"/>
          </ac:spMkLst>
        </pc:spChg>
        <pc:spChg chg="del">
          <ac:chgData name="Phan Duc Duy 20225831" userId="9a59e6f3-4738-43a1-96d2-bd6f004b3b0b" providerId="ADAL" clId="{59041F18-C208-4DEB-ACC6-9EC2F507BD01}" dt="2024-06-12T09:47:38.293" v="761" actId="478"/>
          <ac:spMkLst>
            <pc:docMk/>
            <pc:sldMk cId="1782049850" sldId="311"/>
            <ac:spMk id="8" creationId="{FD121430-680B-7777-1CEB-A365C25B3D52}"/>
          </ac:spMkLst>
        </pc:spChg>
        <pc:spChg chg="del">
          <ac:chgData name="Phan Duc Duy 20225831" userId="9a59e6f3-4738-43a1-96d2-bd6f004b3b0b" providerId="ADAL" clId="{59041F18-C208-4DEB-ACC6-9EC2F507BD01}" dt="2024-06-12T09:47:38.293" v="761" actId="478"/>
          <ac:spMkLst>
            <pc:docMk/>
            <pc:sldMk cId="1782049850" sldId="311"/>
            <ac:spMk id="9" creationId="{91A38D9E-01D5-11AA-A797-CBA72E7F3CA9}"/>
          </ac:spMkLst>
        </pc:spChg>
        <pc:spChg chg="add del mod">
          <ac:chgData name="Phan Duc Duy 20225831" userId="9a59e6f3-4738-43a1-96d2-bd6f004b3b0b" providerId="ADAL" clId="{59041F18-C208-4DEB-ACC6-9EC2F507BD01}" dt="2024-06-12T09:47:41.996" v="762" actId="478"/>
          <ac:spMkLst>
            <pc:docMk/>
            <pc:sldMk cId="1782049850" sldId="311"/>
            <ac:spMk id="11" creationId="{719D8A33-5017-56AE-84CD-565AC6A1840A}"/>
          </ac:spMkLst>
        </pc:spChg>
        <pc:spChg chg="add del mod">
          <ac:chgData name="Phan Duc Duy 20225831" userId="9a59e6f3-4738-43a1-96d2-bd6f004b3b0b" providerId="ADAL" clId="{59041F18-C208-4DEB-ACC6-9EC2F507BD01}" dt="2024-06-12T09:47:41.996" v="762" actId="478"/>
          <ac:spMkLst>
            <pc:docMk/>
            <pc:sldMk cId="1782049850" sldId="311"/>
            <ac:spMk id="13" creationId="{09C47FA1-3BB4-5618-35CC-5232BF754B3E}"/>
          </ac:spMkLst>
        </pc:spChg>
        <pc:spChg chg="add del mod">
          <ac:chgData name="Phan Duc Duy 20225831" userId="9a59e6f3-4738-43a1-96d2-bd6f004b3b0b" providerId="ADAL" clId="{59041F18-C208-4DEB-ACC6-9EC2F507BD01}" dt="2024-06-12T09:47:41.996" v="762" actId="478"/>
          <ac:spMkLst>
            <pc:docMk/>
            <pc:sldMk cId="1782049850" sldId="311"/>
            <ac:spMk id="15" creationId="{639C543C-13B9-F014-5157-C211D641B478}"/>
          </ac:spMkLst>
        </pc:spChg>
        <pc:spChg chg="add mod modVis">
          <ac:chgData name="Phan Duc Duy 20225831" userId="9a59e6f3-4738-43a1-96d2-bd6f004b3b0b" providerId="ADAL" clId="{59041F18-C208-4DEB-ACC6-9EC2F507BD01}" dt="2024-06-12T13:16:12.672" v="2601"/>
          <ac:spMkLst>
            <pc:docMk/>
            <pc:sldMk cId="1782049850" sldId="311"/>
            <ac:spMk id="16" creationId="{22A611A3-28FD-7659-74E5-FE0F18C64CD4}"/>
          </ac:spMkLst>
        </pc:spChg>
        <pc:spChg chg="add mod modVis">
          <ac:chgData name="Phan Duc Duy 20225831" userId="9a59e6f3-4738-43a1-96d2-bd6f004b3b0b" providerId="ADAL" clId="{59041F18-C208-4DEB-ACC6-9EC2F507BD01}" dt="2024-06-12T13:11:55.444" v="2526" actId="1076"/>
          <ac:spMkLst>
            <pc:docMk/>
            <pc:sldMk cId="1782049850" sldId="311"/>
            <ac:spMk id="17" creationId="{5AD9E1B4-2521-C429-3E84-8A5AA35AAAB5}"/>
          </ac:spMkLst>
        </pc:spChg>
        <pc:spChg chg="add mod modVis">
          <ac:chgData name="Phan Duc Duy 20225831" userId="9a59e6f3-4738-43a1-96d2-bd6f004b3b0b" providerId="ADAL" clId="{59041F18-C208-4DEB-ACC6-9EC2F507BD01}" dt="2024-06-12T10:25:07.163" v="1233"/>
          <ac:spMkLst>
            <pc:docMk/>
            <pc:sldMk cId="1782049850" sldId="311"/>
            <ac:spMk id="18" creationId="{023B4EED-87B3-CCD4-12E2-A1E0AE343E6F}"/>
          </ac:spMkLst>
        </pc:spChg>
        <pc:spChg chg="add mod modVis">
          <ac:chgData name="Phan Duc Duy 20225831" userId="9a59e6f3-4738-43a1-96d2-bd6f004b3b0b" providerId="ADAL" clId="{59041F18-C208-4DEB-ACC6-9EC2F507BD01}" dt="2024-06-12T10:25:05.970" v="1232"/>
          <ac:spMkLst>
            <pc:docMk/>
            <pc:sldMk cId="1782049850" sldId="311"/>
            <ac:spMk id="19" creationId="{0B489A66-2B73-CB91-833F-847536F4C961}"/>
          </ac:spMkLst>
        </pc:spChg>
        <pc:spChg chg="add del mod modVis">
          <ac:chgData name="Phan Duc Duy 20225831" userId="9a59e6f3-4738-43a1-96d2-bd6f004b3b0b" providerId="ADAL" clId="{59041F18-C208-4DEB-ACC6-9EC2F507BD01}" dt="2024-06-12T10:15:46.911" v="1073"/>
          <ac:spMkLst>
            <pc:docMk/>
            <pc:sldMk cId="1782049850" sldId="311"/>
            <ac:spMk id="20" creationId="{9CD2A902-B96F-FB9D-F2AA-3499B4AB97BF}"/>
          </ac:spMkLst>
        </pc:spChg>
        <pc:spChg chg="add del mod modVis">
          <ac:chgData name="Phan Duc Duy 20225831" userId="9a59e6f3-4738-43a1-96d2-bd6f004b3b0b" providerId="ADAL" clId="{59041F18-C208-4DEB-ACC6-9EC2F507BD01}" dt="2024-06-12T10:15:46.911" v="1073"/>
          <ac:spMkLst>
            <pc:docMk/>
            <pc:sldMk cId="1782049850" sldId="311"/>
            <ac:spMk id="21" creationId="{9E14FDDF-B7B3-80F6-BE1C-6749746D1139}"/>
          </ac:spMkLst>
        </pc:spChg>
        <pc:spChg chg="add del mod">
          <ac:chgData name="Phan Duc Duy 20225831" userId="9a59e6f3-4738-43a1-96d2-bd6f004b3b0b" providerId="ADAL" clId="{59041F18-C208-4DEB-ACC6-9EC2F507BD01}" dt="2024-06-12T10:02:52.557" v="891" actId="478"/>
          <ac:spMkLst>
            <pc:docMk/>
            <pc:sldMk cId="1782049850" sldId="311"/>
            <ac:spMk id="22" creationId="{69B1CA24-B376-0692-C95E-5C52432871E7}"/>
          </ac:spMkLst>
        </pc:spChg>
        <pc:spChg chg="add del mod">
          <ac:chgData name="Phan Duc Duy 20225831" userId="9a59e6f3-4738-43a1-96d2-bd6f004b3b0b" providerId="ADAL" clId="{59041F18-C208-4DEB-ACC6-9EC2F507BD01}" dt="2024-06-12T10:02:52.557" v="891" actId="478"/>
          <ac:spMkLst>
            <pc:docMk/>
            <pc:sldMk cId="1782049850" sldId="311"/>
            <ac:spMk id="23" creationId="{05849BBC-A22F-D3F5-DE8C-19FDC3C471CE}"/>
          </ac:spMkLst>
        </pc:spChg>
        <pc:spChg chg="add del mod">
          <ac:chgData name="Phan Duc Duy 20225831" userId="9a59e6f3-4738-43a1-96d2-bd6f004b3b0b" providerId="ADAL" clId="{59041F18-C208-4DEB-ACC6-9EC2F507BD01}" dt="2024-06-12T09:55:48.074" v="842" actId="478"/>
          <ac:spMkLst>
            <pc:docMk/>
            <pc:sldMk cId="1782049850" sldId="311"/>
            <ac:spMk id="24" creationId="{4ECEC15C-543A-A872-092C-D6D3DA268327}"/>
          </ac:spMkLst>
        </pc:spChg>
        <pc:spChg chg="add mod modVis">
          <ac:chgData name="Phan Duc Duy 20225831" userId="9a59e6f3-4738-43a1-96d2-bd6f004b3b0b" providerId="ADAL" clId="{59041F18-C208-4DEB-ACC6-9EC2F507BD01}" dt="2024-06-12T10:25:05.234" v="1230"/>
          <ac:spMkLst>
            <pc:docMk/>
            <pc:sldMk cId="1782049850" sldId="311"/>
            <ac:spMk id="25" creationId="{78E9E7E3-D802-63F1-0B7C-5F25DD0EB269}"/>
          </ac:spMkLst>
        </pc:spChg>
        <pc:spChg chg="add mod">
          <ac:chgData name="Phan Duc Duy 20225831" userId="9a59e6f3-4738-43a1-96d2-bd6f004b3b0b" providerId="ADAL" clId="{59041F18-C208-4DEB-ACC6-9EC2F507BD01}" dt="2024-06-12T10:25:04.873" v="1229"/>
          <ac:spMkLst>
            <pc:docMk/>
            <pc:sldMk cId="1782049850" sldId="311"/>
            <ac:spMk id="26" creationId="{C021028C-BB58-8E13-1BE9-CEFC6FE4D801}"/>
          </ac:spMkLst>
        </pc:spChg>
        <pc:spChg chg="add del mod">
          <ac:chgData name="Phan Duc Duy 20225831" userId="9a59e6f3-4738-43a1-96d2-bd6f004b3b0b" providerId="ADAL" clId="{59041F18-C208-4DEB-ACC6-9EC2F507BD01}" dt="2024-06-12T10:16:35.914" v="1082"/>
          <ac:spMkLst>
            <pc:docMk/>
            <pc:sldMk cId="1782049850" sldId="311"/>
            <ac:spMk id="27" creationId="{7E9EC536-833C-3EE4-B8F1-50D4F63A0EFD}"/>
          </ac:spMkLst>
        </pc:spChg>
        <pc:spChg chg="add del mod">
          <ac:chgData name="Phan Duc Duy 20225831" userId="9a59e6f3-4738-43a1-96d2-bd6f004b3b0b" providerId="ADAL" clId="{59041F18-C208-4DEB-ACC6-9EC2F507BD01}" dt="2024-06-12T10:16:35.914" v="1082"/>
          <ac:spMkLst>
            <pc:docMk/>
            <pc:sldMk cId="1782049850" sldId="311"/>
            <ac:spMk id="28" creationId="{2AF0F113-46DC-0493-367B-4B1B63480D71}"/>
          </ac:spMkLst>
        </pc:spChg>
        <pc:spChg chg="add del mod">
          <ac:chgData name="Phan Duc Duy 20225831" userId="9a59e6f3-4738-43a1-96d2-bd6f004b3b0b" providerId="ADAL" clId="{59041F18-C208-4DEB-ACC6-9EC2F507BD01}" dt="2024-06-12T10:17:31.826" v="1089"/>
          <ac:spMkLst>
            <pc:docMk/>
            <pc:sldMk cId="1782049850" sldId="311"/>
            <ac:spMk id="29" creationId="{A6F4B77C-7FD1-8615-97CB-5329848E30DA}"/>
          </ac:spMkLst>
        </pc:spChg>
        <pc:spChg chg="add del mod">
          <ac:chgData name="Phan Duc Duy 20225831" userId="9a59e6f3-4738-43a1-96d2-bd6f004b3b0b" providerId="ADAL" clId="{59041F18-C208-4DEB-ACC6-9EC2F507BD01}" dt="2024-06-12T10:17:31.826" v="1089"/>
          <ac:spMkLst>
            <pc:docMk/>
            <pc:sldMk cId="1782049850" sldId="311"/>
            <ac:spMk id="30" creationId="{F93D77E6-2C0C-6A72-E101-29E14F08BE50}"/>
          </ac:spMkLst>
        </pc:spChg>
        <pc:spChg chg="add mod">
          <ac:chgData name="Phan Duc Duy 20225831" userId="9a59e6f3-4738-43a1-96d2-bd6f004b3b0b" providerId="ADAL" clId="{59041F18-C208-4DEB-ACC6-9EC2F507BD01}" dt="2024-06-12T10:15:10.362" v="1066"/>
          <ac:spMkLst>
            <pc:docMk/>
            <pc:sldMk cId="1782049850" sldId="311"/>
            <ac:spMk id="31" creationId="{88397457-42BF-564A-02CE-C5C4A368E019}"/>
          </ac:spMkLst>
        </pc:spChg>
        <pc:spChg chg="add mod">
          <ac:chgData name="Phan Duc Duy 20225831" userId="9a59e6f3-4738-43a1-96d2-bd6f004b3b0b" providerId="ADAL" clId="{59041F18-C208-4DEB-ACC6-9EC2F507BD01}" dt="2024-06-12T10:15:10.362" v="1066"/>
          <ac:spMkLst>
            <pc:docMk/>
            <pc:sldMk cId="1782049850" sldId="311"/>
            <ac:spMk id="32" creationId="{A5C63A17-15D4-D3C2-3430-760474401385}"/>
          </ac:spMkLst>
        </pc:spChg>
        <pc:spChg chg="add del mod">
          <ac:chgData name="Phan Duc Duy 20225831" userId="9a59e6f3-4738-43a1-96d2-bd6f004b3b0b" providerId="ADAL" clId="{59041F18-C208-4DEB-ACC6-9EC2F507BD01}" dt="2024-06-12T10:17:15.356" v="1086"/>
          <ac:spMkLst>
            <pc:docMk/>
            <pc:sldMk cId="1782049850" sldId="311"/>
            <ac:spMk id="33" creationId="{60B768C4-6039-DC10-7FB3-36F11F76CFD1}"/>
          </ac:spMkLst>
        </pc:spChg>
        <pc:spChg chg="add del mod">
          <ac:chgData name="Phan Duc Duy 20225831" userId="9a59e6f3-4738-43a1-96d2-bd6f004b3b0b" providerId="ADAL" clId="{59041F18-C208-4DEB-ACC6-9EC2F507BD01}" dt="2024-06-12T10:17:15.356" v="1086"/>
          <ac:spMkLst>
            <pc:docMk/>
            <pc:sldMk cId="1782049850" sldId="311"/>
            <ac:spMk id="34" creationId="{E3AB2F50-00A1-36F4-0CDC-3D8334446688}"/>
          </ac:spMkLst>
        </pc:spChg>
        <pc:spChg chg="mod">
          <ac:chgData name="Phan Duc Duy 20225831" userId="9a59e6f3-4738-43a1-96d2-bd6f004b3b0b" providerId="ADAL" clId="{59041F18-C208-4DEB-ACC6-9EC2F507BD01}" dt="2024-06-12T10:25:05.594" v="1231"/>
          <ac:spMkLst>
            <pc:docMk/>
            <pc:sldMk cId="1782049850" sldId="311"/>
            <ac:spMk id="35" creationId="{9BA8C21C-37E3-2688-8CA4-88141CD1B530}"/>
          </ac:spMkLst>
        </pc:spChg>
        <pc:spChg chg="mod">
          <ac:chgData name="Phan Duc Duy 20225831" userId="9a59e6f3-4738-43a1-96d2-bd6f004b3b0b" providerId="ADAL" clId="{59041F18-C208-4DEB-ACC6-9EC2F507BD01}" dt="2024-06-12T10:25:04.496" v="1228"/>
          <ac:spMkLst>
            <pc:docMk/>
            <pc:sldMk cId="1782049850" sldId="311"/>
            <ac:spMk id="36" creationId="{08200921-AA47-8C2C-0285-BEFBE33BDC6F}"/>
          </ac:spMkLst>
        </pc:spChg>
        <pc:spChg chg="mod">
          <ac:chgData name="Phan Duc Duy 20225831" userId="9a59e6f3-4738-43a1-96d2-bd6f004b3b0b" providerId="ADAL" clId="{59041F18-C208-4DEB-ACC6-9EC2F507BD01}" dt="2024-06-12T10:25:03.664" v="1226"/>
          <ac:spMkLst>
            <pc:docMk/>
            <pc:sldMk cId="1782049850" sldId="311"/>
            <ac:spMk id="37" creationId="{AE5D81DD-3854-6802-7E01-7139598A35C8}"/>
          </ac:spMkLst>
        </pc:spChg>
        <pc:spChg chg="mod">
          <ac:chgData name="Phan Duc Duy 20225831" userId="9a59e6f3-4738-43a1-96d2-bd6f004b3b0b" providerId="ADAL" clId="{59041F18-C208-4DEB-ACC6-9EC2F507BD01}" dt="2024-06-12T10:25:04.119" v="1227"/>
          <ac:spMkLst>
            <pc:docMk/>
            <pc:sldMk cId="1782049850" sldId="311"/>
            <ac:spMk id="38" creationId="{D89E85A9-0F9F-BC68-16AB-7A4265427F4F}"/>
          </ac:spMkLst>
        </pc:spChg>
        <pc:spChg chg="del">
          <ac:chgData name="Phan Duc Duy 20225831" userId="9a59e6f3-4738-43a1-96d2-bd6f004b3b0b" providerId="ADAL" clId="{59041F18-C208-4DEB-ACC6-9EC2F507BD01}" dt="2024-06-12T09:47:38.293" v="761" actId="478"/>
          <ac:spMkLst>
            <pc:docMk/>
            <pc:sldMk cId="1782049850" sldId="311"/>
            <ac:spMk id="215" creationId="{00000000-0000-0000-0000-000000000000}"/>
          </ac:spMkLst>
        </pc:spChg>
        <pc:spChg chg="del">
          <ac:chgData name="Phan Duc Duy 20225831" userId="9a59e6f3-4738-43a1-96d2-bd6f004b3b0b" providerId="ADAL" clId="{59041F18-C208-4DEB-ACC6-9EC2F507BD01}" dt="2024-06-12T09:47:38.293" v="761" actId="478"/>
          <ac:spMkLst>
            <pc:docMk/>
            <pc:sldMk cId="1782049850" sldId="311"/>
            <ac:spMk id="216" creationId="{00000000-0000-0000-0000-000000000000}"/>
          </ac:spMkLst>
        </pc:spChg>
        <pc:spChg chg="del">
          <ac:chgData name="Phan Duc Duy 20225831" userId="9a59e6f3-4738-43a1-96d2-bd6f004b3b0b" providerId="ADAL" clId="{59041F18-C208-4DEB-ACC6-9EC2F507BD01}" dt="2024-06-12T09:47:38.293" v="761" actId="478"/>
          <ac:spMkLst>
            <pc:docMk/>
            <pc:sldMk cId="1782049850" sldId="311"/>
            <ac:spMk id="217" creationId="{00000000-0000-0000-0000-000000000000}"/>
          </ac:spMkLst>
        </pc:spChg>
        <pc:spChg chg="del">
          <ac:chgData name="Phan Duc Duy 20225831" userId="9a59e6f3-4738-43a1-96d2-bd6f004b3b0b" providerId="ADAL" clId="{59041F18-C208-4DEB-ACC6-9EC2F507BD01}" dt="2024-06-12T09:47:38.293" v="761" actId="478"/>
          <ac:spMkLst>
            <pc:docMk/>
            <pc:sldMk cId="1782049850" sldId="311"/>
            <ac:spMk id="218" creationId="{00000000-0000-0000-0000-000000000000}"/>
          </ac:spMkLst>
        </pc:spChg>
        <pc:spChg chg="del">
          <ac:chgData name="Phan Duc Duy 20225831" userId="9a59e6f3-4738-43a1-96d2-bd6f004b3b0b" providerId="ADAL" clId="{59041F18-C208-4DEB-ACC6-9EC2F507BD01}" dt="2024-06-12T09:47:38.293" v="761" actId="478"/>
          <ac:spMkLst>
            <pc:docMk/>
            <pc:sldMk cId="1782049850" sldId="311"/>
            <ac:spMk id="219" creationId="{00000000-0000-0000-0000-000000000000}"/>
          </ac:spMkLst>
        </pc:spChg>
        <pc:picChg chg="del">
          <ac:chgData name="Phan Duc Duy 20225831" userId="9a59e6f3-4738-43a1-96d2-bd6f004b3b0b" providerId="ADAL" clId="{59041F18-C208-4DEB-ACC6-9EC2F507BD01}" dt="2024-06-12T09:47:38.293" v="761" actId="478"/>
          <ac:picMkLst>
            <pc:docMk/>
            <pc:sldMk cId="1782049850" sldId="311"/>
            <ac:picMk id="220" creationId="{00000000-0000-0000-0000-000000000000}"/>
          </ac:picMkLst>
        </pc:picChg>
      </pc:sldChg>
      <pc:sldChg chg="addSp delSp modSp add mod ord modTransition setBg modAnim">
        <pc:chgData name="Phan Duc Duy 20225831" userId="9a59e6f3-4738-43a1-96d2-bd6f004b3b0b" providerId="ADAL" clId="{59041F18-C208-4DEB-ACC6-9EC2F507BD01}" dt="2024-06-12T13:25:21.898" v="2771"/>
        <pc:sldMkLst>
          <pc:docMk/>
          <pc:sldMk cId="3988490832" sldId="312"/>
        </pc:sldMkLst>
        <pc:spChg chg="add del mod">
          <ac:chgData name="Phan Duc Duy 20225831" userId="9a59e6f3-4738-43a1-96d2-bd6f004b3b0b" providerId="ADAL" clId="{59041F18-C208-4DEB-ACC6-9EC2F507BD01}" dt="2024-06-12T09:48:30.893" v="772" actId="478"/>
          <ac:spMkLst>
            <pc:docMk/>
            <pc:sldMk cId="3988490832" sldId="312"/>
            <ac:spMk id="3" creationId="{4BAF3A2A-9381-0502-9934-A30BF4378CE1}"/>
          </ac:spMkLst>
        </pc:spChg>
        <pc:spChg chg="add del mod">
          <ac:chgData name="Phan Duc Duy 20225831" userId="9a59e6f3-4738-43a1-96d2-bd6f004b3b0b" providerId="ADAL" clId="{59041F18-C208-4DEB-ACC6-9EC2F507BD01}" dt="2024-06-12T09:48:30.893" v="772" actId="478"/>
          <ac:spMkLst>
            <pc:docMk/>
            <pc:sldMk cId="3988490832" sldId="312"/>
            <ac:spMk id="5" creationId="{8935AA1C-1488-6BC7-378B-A41B889101C1}"/>
          </ac:spMkLst>
        </pc:spChg>
        <pc:spChg chg="add del mod">
          <ac:chgData name="Phan Duc Duy 20225831" userId="9a59e6f3-4738-43a1-96d2-bd6f004b3b0b" providerId="ADAL" clId="{59041F18-C208-4DEB-ACC6-9EC2F507BD01}" dt="2024-06-12T09:48:30.893" v="772" actId="478"/>
          <ac:spMkLst>
            <pc:docMk/>
            <pc:sldMk cId="3988490832" sldId="312"/>
            <ac:spMk id="7" creationId="{9A1C8E2C-B048-F55D-4768-9DA84062051B}"/>
          </ac:spMkLst>
        </pc:spChg>
        <pc:spChg chg="add del mod">
          <ac:chgData name="Phan Duc Duy 20225831" userId="9a59e6f3-4738-43a1-96d2-bd6f004b3b0b" providerId="ADAL" clId="{59041F18-C208-4DEB-ACC6-9EC2F507BD01}" dt="2024-06-12T09:48:30.893" v="772" actId="478"/>
          <ac:spMkLst>
            <pc:docMk/>
            <pc:sldMk cId="3988490832" sldId="312"/>
            <ac:spMk id="9" creationId="{B327C723-58C1-3A9E-70A5-6BA672F15687}"/>
          </ac:spMkLst>
        </pc:spChg>
        <pc:spChg chg="add del mod">
          <ac:chgData name="Phan Duc Duy 20225831" userId="9a59e6f3-4738-43a1-96d2-bd6f004b3b0b" providerId="ADAL" clId="{59041F18-C208-4DEB-ACC6-9EC2F507BD01}" dt="2024-06-12T09:48:30.893" v="772" actId="478"/>
          <ac:spMkLst>
            <pc:docMk/>
            <pc:sldMk cId="3988490832" sldId="312"/>
            <ac:spMk id="11" creationId="{A5A992FF-02D3-B69B-9794-81E3D4D75011}"/>
          </ac:spMkLst>
        </pc:spChg>
        <pc:spChg chg="add del mod">
          <ac:chgData name="Phan Duc Duy 20225831" userId="9a59e6f3-4738-43a1-96d2-bd6f004b3b0b" providerId="ADAL" clId="{59041F18-C208-4DEB-ACC6-9EC2F507BD01}" dt="2024-06-12T09:48:30.893" v="772" actId="478"/>
          <ac:spMkLst>
            <pc:docMk/>
            <pc:sldMk cId="3988490832" sldId="312"/>
            <ac:spMk id="13" creationId="{3C2A003B-BACD-0107-6106-4B9F38F5BCEA}"/>
          </ac:spMkLst>
        </pc:spChg>
        <pc:spChg chg="add del mod">
          <ac:chgData name="Phan Duc Duy 20225831" userId="9a59e6f3-4738-43a1-96d2-bd6f004b3b0b" providerId="ADAL" clId="{59041F18-C208-4DEB-ACC6-9EC2F507BD01}" dt="2024-06-12T09:48:30.893" v="772" actId="478"/>
          <ac:spMkLst>
            <pc:docMk/>
            <pc:sldMk cId="3988490832" sldId="312"/>
            <ac:spMk id="15" creationId="{7B7DC1F0-9793-8214-ED2B-93393F700FB6}"/>
          </ac:spMkLst>
        </pc:spChg>
        <pc:spChg chg="add mod">
          <ac:chgData name="Phan Duc Duy 20225831" userId="9a59e6f3-4738-43a1-96d2-bd6f004b3b0b" providerId="ADAL" clId="{59041F18-C208-4DEB-ACC6-9EC2F507BD01}" dt="2024-06-12T11:45:55.468" v="1533" actId="207"/>
          <ac:spMkLst>
            <pc:docMk/>
            <pc:sldMk cId="3988490832" sldId="312"/>
            <ac:spMk id="16" creationId="{5A55DD30-074E-DA5D-750C-E5424E5B4E0C}"/>
          </ac:spMkLst>
        </pc:spChg>
        <pc:spChg chg="add del mod">
          <ac:chgData name="Phan Duc Duy 20225831" userId="9a59e6f3-4738-43a1-96d2-bd6f004b3b0b" providerId="ADAL" clId="{59041F18-C208-4DEB-ACC6-9EC2F507BD01}" dt="2024-06-12T09:49:20.906" v="810" actId="478"/>
          <ac:spMkLst>
            <pc:docMk/>
            <pc:sldMk cId="3988490832" sldId="312"/>
            <ac:spMk id="17" creationId="{20E990C1-E8EA-4B5E-B33A-E9767D1D759E}"/>
          </ac:spMkLst>
        </pc:spChg>
        <pc:spChg chg="add del mod">
          <ac:chgData name="Phan Duc Duy 20225831" userId="9a59e6f3-4738-43a1-96d2-bd6f004b3b0b" providerId="ADAL" clId="{59041F18-C208-4DEB-ACC6-9EC2F507BD01}" dt="2024-06-12T09:49:20.906" v="810" actId="478"/>
          <ac:spMkLst>
            <pc:docMk/>
            <pc:sldMk cId="3988490832" sldId="312"/>
            <ac:spMk id="18" creationId="{7A5357C2-2654-84FA-0C79-8BEE6080CD80}"/>
          </ac:spMkLst>
        </pc:spChg>
        <pc:spChg chg="add del mod">
          <ac:chgData name="Phan Duc Duy 20225831" userId="9a59e6f3-4738-43a1-96d2-bd6f004b3b0b" providerId="ADAL" clId="{59041F18-C208-4DEB-ACC6-9EC2F507BD01}" dt="2024-06-12T09:49:20.906" v="810" actId="478"/>
          <ac:spMkLst>
            <pc:docMk/>
            <pc:sldMk cId="3988490832" sldId="312"/>
            <ac:spMk id="19" creationId="{ACD69EAC-3798-0C8C-0CB6-8A4924BF6284}"/>
          </ac:spMkLst>
        </pc:spChg>
        <pc:spChg chg="add del mod">
          <ac:chgData name="Phan Duc Duy 20225831" userId="9a59e6f3-4738-43a1-96d2-bd6f004b3b0b" providerId="ADAL" clId="{59041F18-C208-4DEB-ACC6-9EC2F507BD01}" dt="2024-06-12T09:49:20.906" v="810" actId="478"/>
          <ac:spMkLst>
            <pc:docMk/>
            <pc:sldMk cId="3988490832" sldId="312"/>
            <ac:spMk id="20" creationId="{9F440F4A-9831-01BA-7922-EB0A764D2F0D}"/>
          </ac:spMkLst>
        </pc:spChg>
        <pc:spChg chg="add del mod">
          <ac:chgData name="Phan Duc Duy 20225831" userId="9a59e6f3-4738-43a1-96d2-bd6f004b3b0b" providerId="ADAL" clId="{59041F18-C208-4DEB-ACC6-9EC2F507BD01}" dt="2024-06-12T10:07:20.985" v="959" actId="478"/>
          <ac:spMkLst>
            <pc:docMk/>
            <pc:sldMk cId="3988490832" sldId="312"/>
            <ac:spMk id="22" creationId="{1E15ACB0-9F96-A790-2889-EC587AABD96E}"/>
          </ac:spMkLst>
        </pc:spChg>
        <pc:spChg chg="add del mod">
          <ac:chgData name="Phan Duc Duy 20225831" userId="9a59e6f3-4738-43a1-96d2-bd6f004b3b0b" providerId="ADAL" clId="{59041F18-C208-4DEB-ACC6-9EC2F507BD01}" dt="2024-06-12T10:07:20.985" v="959" actId="478"/>
          <ac:spMkLst>
            <pc:docMk/>
            <pc:sldMk cId="3988490832" sldId="312"/>
            <ac:spMk id="23" creationId="{E5BE1C96-A0DB-2951-BE1A-E5970B7E1D5C}"/>
          </ac:spMkLst>
        </pc:spChg>
        <pc:spChg chg="add del mod">
          <ac:chgData name="Phan Duc Duy 20225831" userId="9a59e6f3-4738-43a1-96d2-bd6f004b3b0b" providerId="ADAL" clId="{59041F18-C208-4DEB-ACC6-9EC2F507BD01}" dt="2024-06-12T10:07:20.985" v="959" actId="478"/>
          <ac:spMkLst>
            <pc:docMk/>
            <pc:sldMk cId="3988490832" sldId="312"/>
            <ac:spMk id="24" creationId="{D1997F58-9184-E8F2-6D41-CDDE3B4DE315}"/>
          </ac:spMkLst>
        </pc:spChg>
        <pc:spChg chg="add del mod">
          <ac:chgData name="Phan Duc Duy 20225831" userId="9a59e6f3-4738-43a1-96d2-bd6f004b3b0b" providerId="ADAL" clId="{59041F18-C208-4DEB-ACC6-9EC2F507BD01}" dt="2024-06-12T10:18:11.467" v="1106" actId="478"/>
          <ac:spMkLst>
            <pc:docMk/>
            <pc:sldMk cId="3988490832" sldId="312"/>
            <ac:spMk id="25" creationId="{C1AE5377-3CAB-5E6C-A26F-024E55DC4040}"/>
          </ac:spMkLst>
        </pc:spChg>
        <pc:spChg chg="add del mod">
          <ac:chgData name="Phan Duc Duy 20225831" userId="9a59e6f3-4738-43a1-96d2-bd6f004b3b0b" providerId="ADAL" clId="{59041F18-C208-4DEB-ACC6-9EC2F507BD01}" dt="2024-06-12T09:49:23.779" v="811" actId="478"/>
          <ac:spMkLst>
            <pc:docMk/>
            <pc:sldMk cId="3988490832" sldId="312"/>
            <ac:spMk id="28" creationId="{04C426AC-95FB-FC2A-36A6-34F560BBF351}"/>
          </ac:spMkLst>
        </pc:spChg>
        <pc:spChg chg="add del mod">
          <ac:chgData name="Phan Duc Duy 20225831" userId="9a59e6f3-4738-43a1-96d2-bd6f004b3b0b" providerId="ADAL" clId="{59041F18-C208-4DEB-ACC6-9EC2F507BD01}" dt="2024-06-12T09:49:23.779" v="811" actId="478"/>
          <ac:spMkLst>
            <pc:docMk/>
            <pc:sldMk cId="3988490832" sldId="312"/>
            <ac:spMk id="30" creationId="{43054D54-1550-D3C9-B437-3059E7739204}"/>
          </ac:spMkLst>
        </pc:spChg>
        <pc:spChg chg="add del mod">
          <ac:chgData name="Phan Duc Duy 20225831" userId="9a59e6f3-4738-43a1-96d2-bd6f004b3b0b" providerId="ADAL" clId="{59041F18-C208-4DEB-ACC6-9EC2F507BD01}" dt="2024-06-12T09:49:26.573" v="812" actId="478"/>
          <ac:spMkLst>
            <pc:docMk/>
            <pc:sldMk cId="3988490832" sldId="312"/>
            <ac:spMk id="32" creationId="{5835EEE9-70F7-FBE2-3F45-E1D7E1807915}"/>
          </ac:spMkLst>
        </pc:spChg>
        <pc:spChg chg="add mod">
          <ac:chgData name="Phan Duc Duy 20225831" userId="9a59e6f3-4738-43a1-96d2-bd6f004b3b0b" providerId="ADAL" clId="{59041F18-C208-4DEB-ACC6-9EC2F507BD01}" dt="2024-06-12T10:24:59.709" v="1223"/>
          <ac:spMkLst>
            <pc:docMk/>
            <pc:sldMk cId="3988490832" sldId="312"/>
            <ac:spMk id="33" creationId="{40D41656-698E-E582-2686-EF8DA2F257AE}"/>
          </ac:spMkLst>
        </pc:spChg>
        <pc:spChg chg="add mod">
          <ac:chgData name="Phan Duc Duy 20225831" userId="9a59e6f3-4738-43a1-96d2-bd6f004b3b0b" providerId="ADAL" clId="{59041F18-C208-4DEB-ACC6-9EC2F507BD01}" dt="2024-06-12T10:05:31.569" v="905"/>
          <ac:spMkLst>
            <pc:docMk/>
            <pc:sldMk cId="3988490832" sldId="312"/>
            <ac:spMk id="35" creationId="{D6025953-41B5-304B-4F4A-A6F6D6D6B1F1}"/>
          </ac:spMkLst>
        </pc:spChg>
        <pc:spChg chg="add mod">
          <ac:chgData name="Phan Duc Duy 20225831" userId="9a59e6f3-4738-43a1-96d2-bd6f004b3b0b" providerId="ADAL" clId="{59041F18-C208-4DEB-ACC6-9EC2F507BD01}" dt="2024-06-12T10:06:34.958" v="950" actId="1076"/>
          <ac:spMkLst>
            <pc:docMk/>
            <pc:sldMk cId="3988490832" sldId="312"/>
            <ac:spMk id="36" creationId="{4942D555-437E-FFB8-68C2-B90F4E8E6014}"/>
          </ac:spMkLst>
        </pc:spChg>
        <pc:spChg chg="add mod">
          <ac:chgData name="Phan Duc Duy 20225831" userId="9a59e6f3-4738-43a1-96d2-bd6f004b3b0b" providerId="ADAL" clId="{59041F18-C208-4DEB-ACC6-9EC2F507BD01}" dt="2024-06-12T10:06:34.456" v="949" actId="207"/>
          <ac:spMkLst>
            <pc:docMk/>
            <pc:sldMk cId="3988490832" sldId="312"/>
            <ac:spMk id="37" creationId="{20927AC2-36BC-0A0D-1CF9-B00CED10586D}"/>
          </ac:spMkLst>
        </pc:spChg>
        <pc:spChg chg="add del mod">
          <ac:chgData name="Phan Duc Duy 20225831" userId="9a59e6f3-4738-43a1-96d2-bd6f004b3b0b" providerId="ADAL" clId="{59041F18-C208-4DEB-ACC6-9EC2F507BD01}" dt="2024-06-12T10:18:11.467" v="1106" actId="478"/>
          <ac:spMkLst>
            <pc:docMk/>
            <pc:sldMk cId="3988490832" sldId="312"/>
            <ac:spMk id="38" creationId="{B862105E-2DFF-E449-5059-3D3A8D436442}"/>
          </ac:spMkLst>
        </pc:spChg>
        <pc:spChg chg="add del mod">
          <ac:chgData name="Phan Duc Duy 20225831" userId="9a59e6f3-4738-43a1-96d2-bd6f004b3b0b" providerId="ADAL" clId="{59041F18-C208-4DEB-ACC6-9EC2F507BD01}" dt="2024-06-12T10:18:11.467" v="1106" actId="478"/>
          <ac:spMkLst>
            <pc:docMk/>
            <pc:sldMk cId="3988490832" sldId="312"/>
            <ac:spMk id="39" creationId="{4FE50D23-B5E2-98AA-13E2-73B568E4B99D}"/>
          </ac:spMkLst>
        </pc:spChg>
        <pc:spChg chg="add del mod">
          <ac:chgData name="Phan Duc Duy 20225831" userId="9a59e6f3-4738-43a1-96d2-bd6f004b3b0b" providerId="ADAL" clId="{59041F18-C208-4DEB-ACC6-9EC2F507BD01}" dt="2024-06-12T10:18:32.254" v="1112" actId="478"/>
          <ac:spMkLst>
            <pc:docMk/>
            <pc:sldMk cId="3988490832" sldId="312"/>
            <ac:spMk id="40" creationId="{378B9452-8ACA-84B9-4236-8C8E3EE0F0EF}"/>
          </ac:spMkLst>
        </pc:spChg>
        <pc:spChg chg="add del mod">
          <ac:chgData name="Phan Duc Duy 20225831" userId="9a59e6f3-4738-43a1-96d2-bd6f004b3b0b" providerId="ADAL" clId="{59041F18-C208-4DEB-ACC6-9EC2F507BD01}" dt="2024-06-12T10:08:19.857" v="996" actId="478"/>
          <ac:spMkLst>
            <pc:docMk/>
            <pc:sldMk cId="3988490832" sldId="312"/>
            <ac:spMk id="41" creationId="{882DCCB2-1240-F84F-DCA2-9275AEBD6DC3}"/>
          </ac:spMkLst>
        </pc:spChg>
        <pc:spChg chg="add mod">
          <ac:chgData name="Phan Duc Duy 20225831" userId="9a59e6f3-4738-43a1-96d2-bd6f004b3b0b" providerId="ADAL" clId="{59041F18-C208-4DEB-ACC6-9EC2F507BD01}" dt="2024-06-12T10:18:07.780" v="1105"/>
          <ac:spMkLst>
            <pc:docMk/>
            <pc:sldMk cId="3988490832" sldId="312"/>
            <ac:spMk id="42" creationId="{41176AD2-1982-9159-AD26-184DC1BA4F0B}"/>
          </ac:spMkLst>
        </pc:spChg>
        <pc:spChg chg="add mod">
          <ac:chgData name="Phan Duc Duy 20225831" userId="9a59e6f3-4738-43a1-96d2-bd6f004b3b0b" providerId="ADAL" clId="{59041F18-C208-4DEB-ACC6-9EC2F507BD01}" dt="2024-06-12T10:18:07.780" v="1105"/>
          <ac:spMkLst>
            <pc:docMk/>
            <pc:sldMk cId="3988490832" sldId="312"/>
            <ac:spMk id="43" creationId="{520AA4DC-FA6F-DB75-B393-F056C60FFACD}"/>
          </ac:spMkLst>
        </pc:spChg>
        <pc:spChg chg="add mod">
          <ac:chgData name="Phan Duc Duy 20225831" userId="9a59e6f3-4738-43a1-96d2-bd6f004b3b0b" providerId="ADAL" clId="{59041F18-C208-4DEB-ACC6-9EC2F507BD01}" dt="2024-06-12T10:18:07.780" v="1105"/>
          <ac:spMkLst>
            <pc:docMk/>
            <pc:sldMk cId="3988490832" sldId="312"/>
            <ac:spMk id="44" creationId="{7FFBB27B-774F-4D9F-D0A7-96B85447A9A9}"/>
          </ac:spMkLst>
        </pc:spChg>
        <pc:spChg chg="add mod">
          <ac:chgData name="Phan Duc Duy 20225831" userId="9a59e6f3-4738-43a1-96d2-bd6f004b3b0b" providerId="ADAL" clId="{59041F18-C208-4DEB-ACC6-9EC2F507BD01}" dt="2024-06-12T10:18:07.780" v="1105"/>
          <ac:spMkLst>
            <pc:docMk/>
            <pc:sldMk cId="3988490832" sldId="312"/>
            <ac:spMk id="45" creationId="{1522E5F8-B294-F405-C2C2-2075B78135D9}"/>
          </ac:spMkLst>
        </pc:spChg>
        <pc:spChg chg="add mod">
          <ac:chgData name="Phan Duc Duy 20225831" userId="9a59e6f3-4738-43a1-96d2-bd6f004b3b0b" providerId="ADAL" clId="{59041F18-C208-4DEB-ACC6-9EC2F507BD01}" dt="2024-06-12T10:18:07.780" v="1105"/>
          <ac:spMkLst>
            <pc:docMk/>
            <pc:sldMk cId="3988490832" sldId="312"/>
            <ac:spMk id="46" creationId="{86D0976B-54D5-0771-F244-4A9824711872}"/>
          </ac:spMkLst>
        </pc:spChg>
        <pc:spChg chg="add mod">
          <ac:chgData name="Phan Duc Duy 20225831" userId="9a59e6f3-4738-43a1-96d2-bd6f004b3b0b" providerId="ADAL" clId="{59041F18-C208-4DEB-ACC6-9EC2F507BD01}" dt="2024-06-12T10:18:07.780" v="1105"/>
          <ac:spMkLst>
            <pc:docMk/>
            <pc:sldMk cId="3988490832" sldId="312"/>
            <ac:spMk id="47" creationId="{43AA74F7-CC8A-6B1C-F71F-9FA37E54D1D7}"/>
          </ac:spMkLst>
        </pc:spChg>
        <pc:spChg chg="add mod">
          <ac:chgData name="Phan Duc Duy 20225831" userId="9a59e6f3-4738-43a1-96d2-bd6f004b3b0b" providerId="ADAL" clId="{59041F18-C208-4DEB-ACC6-9EC2F507BD01}" dt="2024-06-12T10:18:07.780" v="1105"/>
          <ac:spMkLst>
            <pc:docMk/>
            <pc:sldMk cId="3988490832" sldId="312"/>
            <ac:spMk id="48" creationId="{F8107ECC-DAC7-15F9-CCC2-E8911B6470D7}"/>
          </ac:spMkLst>
        </pc:spChg>
        <pc:spChg chg="add mod">
          <ac:chgData name="Phan Duc Duy 20225831" userId="9a59e6f3-4738-43a1-96d2-bd6f004b3b0b" providerId="ADAL" clId="{59041F18-C208-4DEB-ACC6-9EC2F507BD01}" dt="2024-06-12T10:18:07.780" v="1105"/>
          <ac:spMkLst>
            <pc:docMk/>
            <pc:sldMk cId="3988490832" sldId="312"/>
            <ac:spMk id="49" creationId="{4E041A71-64A7-3CE0-E075-4783AC756282}"/>
          </ac:spMkLst>
        </pc:spChg>
        <pc:spChg chg="add del mod">
          <ac:chgData name="Phan Duc Duy 20225831" userId="9a59e6f3-4738-43a1-96d2-bd6f004b3b0b" providerId="ADAL" clId="{59041F18-C208-4DEB-ACC6-9EC2F507BD01}" dt="2024-06-12T10:28:37.345" v="1290" actId="478"/>
          <ac:spMkLst>
            <pc:docMk/>
            <pc:sldMk cId="3988490832" sldId="312"/>
            <ac:spMk id="50" creationId="{2E7F4837-39F3-EE51-AA00-8432775C06C3}"/>
          </ac:spMkLst>
        </pc:spChg>
        <pc:spChg chg="add del mod">
          <ac:chgData name="Phan Duc Duy 20225831" userId="9a59e6f3-4738-43a1-96d2-bd6f004b3b0b" providerId="ADAL" clId="{59041F18-C208-4DEB-ACC6-9EC2F507BD01}" dt="2024-06-12T10:28:37.345" v="1290" actId="478"/>
          <ac:spMkLst>
            <pc:docMk/>
            <pc:sldMk cId="3988490832" sldId="312"/>
            <ac:spMk id="51" creationId="{50F1C88D-DF48-773A-FAD4-C41A10ADC474}"/>
          </ac:spMkLst>
        </pc:spChg>
        <pc:spChg chg="add del mod">
          <ac:chgData name="Phan Duc Duy 20225831" userId="9a59e6f3-4738-43a1-96d2-bd6f004b3b0b" providerId="ADAL" clId="{59041F18-C208-4DEB-ACC6-9EC2F507BD01}" dt="2024-06-12T10:28:37.345" v="1290" actId="478"/>
          <ac:spMkLst>
            <pc:docMk/>
            <pc:sldMk cId="3988490832" sldId="312"/>
            <ac:spMk id="52" creationId="{F99AE951-C079-CD6A-AD94-CB475B715151}"/>
          </ac:spMkLst>
        </pc:spChg>
        <pc:spChg chg="add del mod">
          <ac:chgData name="Phan Duc Duy 20225831" userId="9a59e6f3-4738-43a1-96d2-bd6f004b3b0b" providerId="ADAL" clId="{59041F18-C208-4DEB-ACC6-9EC2F507BD01}" dt="2024-06-12T10:28:37.345" v="1290" actId="478"/>
          <ac:spMkLst>
            <pc:docMk/>
            <pc:sldMk cId="3988490832" sldId="312"/>
            <ac:spMk id="53" creationId="{3F4F5094-0205-DF6C-B2FC-D94FF145F9B9}"/>
          </ac:spMkLst>
        </pc:spChg>
        <pc:spChg chg="add del mod">
          <ac:chgData name="Phan Duc Duy 20225831" userId="9a59e6f3-4738-43a1-96d2-bd6f004b3b0b" providerId="ADAL" clId="{59041F18-C208-4DEB-ACC6-9EC2F507BD01}" dt="2024-06-12T10:28:37.345" v="1290" actId="478"/>
          <ac:spMkLst>
            <pc:docMk/>
            <pc:sldMk cId="3988490832" sldId="312"/>
            <ac:spMk id="54" creationId="{003304F9-33D6-C2DE-9971-D36908F2CEC6}"/>
          </ac:spMkLst>
        </pc:spChg>
        <pc:spChg chg="add del mod">
          <ac:chgData name="Phan Duc Duy 20225831" userId="9a59e6f3-4738-43a1-96d2-bd6f004b3b0b" providerId="ADAL" clId="{59041F18-C208-4DEB-ACC6-9EC2F507BD01}" dt="2024-06-12T10:28:39.635" v="1291" actId="478"/>
          <ac:spMkLst>
            <pc:docMk/>
            <pc:sldMk cId="3988490832" sldId="312"/>
            <ac:spMk id="55" creationId="{0E656287-E98D-B8C3-4007-82777F82AE63}"/>
          </ac:spMkLst>
        </pc:spChg>
        <pc:spChg chg="add del mod">
          <ac:chgData name="Phan Duc Duy 20225831" userId="9a59e6f3-4738-43a1-96d2-bd6f004b3b0b" providerId="ADAL" clId="{59041F18-C208-4DEB-ACC6-9EC2F507BD01}" dt="2024-06-12T10:28:37.345" v="1290" actId="478"/>
          <ac:spMkLst>
            <pc:docMk/>
            <pc:sldMk cId="3988490832" sldId="312"/>
            <ac:spMk id="56" creationId="{D6385CAD-AC43-6C5B-9D98-4F0EDB62D3CF}"/>
          </ac:spMkLst>
        </pc:spChg>
        <pc:spChg chg="add del mod">
          <ac:chgData name="Phan Duc Duy 20225831" userId="9a59e6f3-4738-43a1-96d2-bd6f004b3b0b" providerId="ADAL" clId="{59041F18-C208-4DEB-ACC6-9EC2F507BD01}" dt="2024-06-12T10:28:37.345" v="1290" actId="478"/>
          <ac:spMkLst>
            <pc:docMk/>
            <pc:sldMk cId="3988490832" sldId="312"/>
            <ac:spMk id="57" creationId="{A1B8AC13-E643-4E6F-56C4-E617E1BFE3A7}"/>
          </ac:spMkLst>
        </pc:spChg>
        <pc:spChg chg="add del mod">
          <ac:chgData name="Phan Duc Duy 20225831" userId="9a59e6f3-4738-43a1-96d2-bd6f004b3b0b" providerId="ADAL" clId="{59041F18-C208-4DEB-ACC6-9EC2F507BD01}" dt="2024-06-12T10:19:02.405" v="1118" actId="478"/>
          <ac:spMkLst>
            <pc:docMk/>
            <pc:sldMk cId="3988490832" sldId="312"/>
            <ac:spMk id="58" creationId="{69A8077D-1D5B-57DA-D5D7-1F5FD65658E7}"/>
          </ac:spMkLst>
        </pc:spChg>
        <pc:spChg chg="add mod">
          <ac:chgData name="Phan Duc Duy 20225831" userId="9a59e6f3-4738-43a1-96d2-bd6f004b3b0b" providerId="ADAL" clId="{59041F18-C208-4DEB-ACC6-9EC2F507BD01}" dt="2024-06-12T10:18:40.291" v="1114" actId="571"/>
          <ac:spMkLst>
            <pc:docMk/>
            <pc:sldMk cId="3988490832" sldId="312"/>
            <ac:spMk id="59" creationId="{27FDF71C-2E05-3A0A-1B87-20C3B5525A43}"/>
          </ac:spMkLst>
        </pc:spChg>
        <pc:spChg chg="add mod">
          <ac:chgData name="Phan Duc Duy 20225831" userId="9a59e6f3-4738-43a1-96d2-bd6f004b3b0b" providerId="ADAL" clId="{59041F18-C208-4DEB-ACC6-9EC2F507BD01}" dt="2024-06-12T10:18:40.291" v="1114" actId="571"/>
          <ac:spMkLst>
            <pc:docMk/>
            <pc:sldMk cId="3988490832" sldId="312"/>
            <ac:spMk id="60" creationId="{F0CB0405-54A7-4FEC-496C-3BF23FE27F47}"/>
          </ac:spMkLst>
        </pc:spChg>
        <pc:spChg chg="add mod">
          <ac:chgData name="Phan Duc Duy 20225831" userId="9a59e6f3-4738-43a1-96d2-bd6f004b3b0b" providerId="ADAL" clId="{59041F18-C208-4DEB-ACC6-9EC2F507BD01}" dt="2024-06-12T10:18:40.291" v="1114" actId="571"/>
          <ac:spMkLst>
            <pc:docMk/>
            <pc:sldMk cId="3988490832" sldId="312"/>
            <ac:spMk id="61" creationId="{D52D71FC-F6A5-1511-049A-9EB26EBEC87A}"/>
          </ac:spMkLst>
        </pc:spChg>
        <pc:spChg chg="add mod">
          <ac:chgData name="Phan Duc Duy 20225831" userId="9a59e6f3-4738-43a1-96d2-bd6f004b3b0b" providerId="ADAL" clId="{59041F18-C208-4DEB-ACC6-9EC2F507BD01}" dt="2024-06-12T10:18:40.291" v="1114" actId="571"/>
          <ac:spMkLst>
            <pc:docMk/>
            <pc:sldMk cId="3988490832" sldId="312"/>
            <ac:spMk id="62" creationId="{FEF7C7EF-8560-E121-1FC1-29342681F01F}"/>
          </ac:spMkLst>
        </pc:spChg>
        <pc:spChg chg="add mod">
          <ac:chgData name="Phan Duc Duy 20225831" userId="9a59e6f3-4738-43a1-96d2-bd6f004b3b0b" providerId="ADAL" clId="{59041F18-C208-4DEB-ACC6-9EC2F507BD01}" dt="2024-06-12T10:18:40.291" v="1114" actId="571"/>
          <ac:spMkLst>
            <pc:docMk/>
            <pc:sldMk cId="3988490832" sldId="312"/>
            <ac:spMk id="63" creationId="{8FD9BF9B-8E0C-6EB6-6F6A-A6767CF25FD5}"/>
          </ac:spMkLst>
        </pc:spChg>
        <pc:spChg chg="add mod">
          <ac:chgData name="Phan Duc Duy 20225831" userId="9a59e6f3-4738-43a1-96d2-bd6f004b3b0b" providerId="ADAL" clId="{59041F18-C208-4DEB-ACC6-9EC2F507BD01}" dt="2024-06-12T10:18:40.291" v="1114" actId="571"/>
          <ac:spMkLst>
            <pc:docMk/>
            <pc:sldMk cId="3988490832" sldId="312"/>
            <ac:spMk id="192" creationId="{79B2BC5A-6B6E-7C98-39A4-62CCBB28F8EC}"/>
          </ac:spMkLst>
        </pc:spChg>
        <pc:spChg chg="add mod">
          <ac:chgData name="Phan Duc Duy 20225831" userId="9a59e6f3-4738-43a1-96d2-bd6f004b3b0b" providerId="ADAL" clId="{59041F18-C208-4DEB-ACC6-9EC2F507BD01}" dt="2024-06-12T10:18:40.291" v="1114" actId="571"/>
          <ac:spMkLst>
            <pc:docMk/>
            <pc:sldMk cId="3988490832" sldId="312"/>
            <ac:spMk id="193" creationId="{700C728A-5DDF-8695-14B1-7C773DE354A2}"/>
          </ac:spMkLst>
        </pc:spChg>
        <pc:spChg chg="add del mod">
          <ac:chgData name="Phan Duc Duy 20225831" userId="9a59e6f3-4738-43a1-96d2-bd6f004b3b0b" providerId="ADAL" clId="{59041F18-C208-4DEB-ACC6-9EC2F507BD01}" dt="2024-06-12T10:28:34.600" v="1289" actId="478"/>
          <ac:spMkLst>
            <pc:docMk/>
            <pc:sldMk cId="3988490832" sldId="312"/>
            <ac:spMk id="194" creationId="{985D2429-4300-E4BB-A091-7A479628CE60}"/>
          </ac:spMkLst>
        </pc:spChg>
        <pc:spChg chg="add del mod">
          <ac:chgData name="Phan Duc Duy 20225831" userId="9a59e6f3-4738-43a1-96d2-bd6f004b3b0b" providerId="ADAL" clId="{59041F18-C208-4DEB-ACC6-9EC2F507BD01}" dt="2024-06-12T10:28:34.600" v="1289" actId="478"/>
          <ac:spMkLst>
            <pc:docMk/>
            <pc:sldMk cId="3988490832" sldId="312"/>
            <ac:spMk id="195" creationId="{D25FD399-443D-C572-0CB1-F657EF30787F}"/>
          </ac:spMkLst>
        </pc:spChg>
        <pc:spChg chg="add del mod">
          <ac:chgData name="Phan Duc Duy 20225831" userId="9a59e6f3-4738-43a1-96d2-bd6f004b3b0b" providerId="ADAL" clId="{59041F18-C208-4DEB-ACC6-9EC2F507BD01}" dt="2024-06-12T10:28:34.600" v="1289" actId="478"/>
          <ac:spMkLst>
            <pc:docMk/>
            <pc:sldMk cId="3988490832" sldId="312"/>
            <ac:spMk id="196" creationId="{AAE44579-B847-0458-9BED-76F44021FCC0}"/>
          </ac:spMkLst>
        </pc:spChg>
        <pc:spChg chg="add del mod">
          <ac:chgData name="Phan Duc Duy 20225831" userId="9a59e6f3-4738-43a1-96d2-bd6f004b3b0b" providerId="ADAL" clId="{59041F18-C208-4DEB-ACC6-9EC2F507BD01}" dt="2024-06-12T10:28:34.600" v="1289" actId="478"/>
          <ac:spMkLst>
            <pc:docMk/>
            <pc:sldMk cId="3988490832" sldId="312"/>
            <ac:spMk id="197" creationId="{C588C2BE-DBFD-5F3D-737E-D0B45B567752}"/>
          </ac:spMkLst>
        </pc:spChg>
        <pc:spChg chg="add del mod">
          <ac:chgData name="Phan Duc Duy 20225831" userId="9a59e6f3-4738-43a1-96d2-bd6f004b3b0b" providerId="ADAL" clId="{59041F18-C208-4DEB-ACC6-9EC2F507BD01}" dt="2024-06-12T10:28:34.600" v="1289" actId="478"/>
          <ac:spMkLst>
            <pc:docMk/>
            <pc:sldMk cId="3988490832" sldId="312"/>
            <ac:spMk id="198" creationId="{967224C0-58D4-EBB5-D524-2034A4AAA81D}"/>
          </ac:spMkLst>
        </pc:spChg>
        <pc:spChg chg="add del mod">
          <ac:chgData name="Phan Duc Duy 20225831" userId="9a59e6f3-4738-43a1-96d2-bd6f004b3b0b" providerId="ADAL" clId="{59041F18-C208-4DEB-ACC6-9EC2F507BD01}" dt="2024-06-12T10:28:34.600" v="1289" actId="478"/>
          <ac:spMkLst>
            <pc:docMk/>
            <pc:sldMk cId="3988490832" sldId="312"/>
            <ac:spMk id="199" creationId="{51FB3ABD-FBCD-11CE-29A2-0CB7410A74DA}"/>
          </ac:spMkLst>
        </pc:spChg>
        <pc:spChg chg="add del mod">
          <ac:chgData name="Phan Duc Duy 20225831" userId="9a59e6f3-4738-43a1-96d2-bd6f004b3b0b" providerId="ADAL" clId="{59041F18-C208-4DEB-ACC6-9EC2F507BD01}" dt="2024-06-12T10:28:34.600" v="1289" actId="478"/>
          <ac:spMkLst>
            <pc:docMk/>
            <pc:sldMk cId="3988490832" sldId="312"/>
            <ac:spMk id="200" creationId="{6CF4490B-B75E-57A8-1F4E-BED6BB3FED3D}"/>
          </ac:spMkLst>
        </pc:spChg>
        <pc:spChg chg="add del mod">
          <ac:chgData name="Phan Duc Duy 20225831" userId="9a59e6f3-4738-43a1-96d2-bd6f004b3b0b" providerId="ADAL" clId="{59041F18-C208-4DEB-ACC6-9EC2F507BD01}" dt="2024-06-12T10:28:34.600" v="1289" actId="478"/>
          <ac:spMkLst>
            <pc:docMk/>
            <pc:sldMk cId="3988490832" sldId="312"/>
            <ac:spMk id="201" creationId="{FEC297C3-39CB-C59B-7BC0-1473EC2193A2}"/>
          </ac:spMkLst>
        </pc:spChg>
        <pc:spChg chg="add mod">
          <ac:chgData name="Phan Duc Duy 20225831" userId="9a59e6f3-4738-43a1-96d2-bd6f004b3b0b" providerId="ADAL" clId="{59041F18-C208-4DEB-ACC6-9EC2F507BD01}" dt="2024-06-12T11:45:49.286" v="1532" actId="207"/>
          <ac:spMkLst>
            <pc:docMk/>
            <pc:sldMk cId="3988490832" sldId="312"/>
            <ac:spMk id="202" creationId="{3C229C94-543B-33D7-048B-1860697B1345}"/>
          </ac:spMkLst>
        </pc:spChg>
        <pc:spChg chg="add mod">
          <ac:chgData name="Phan Duc Duy 20225831" userId="9a59e6f3-4738-43a1-96d2-bd6f004b3b0b" providerId="ADAL" clId="{59041F18-C208-4DEB-ACC6-9EC2F507BD01}" dt="2024-06-12T11:45:49.286" v="1532" actId="207"/>
          <ac:spMkLst>
            <pc:docMk/>
            <pc:sldMk cId="3988490832" sldId="312"/>
            <ac:spMk id="203" creationId="{57709349-AA7B-B65E-6090-5FAB1BF2DB9C}"/>
          </ac:spMkLst>
        </pc:spChg>
        <pc:spChg chg="add mod">
          <ac:chgData name="Phan Duc Duy 20225831" userId="9a59e6f3-4738-43a1-96d2-bd6f004b3b0b" providerId="ADAL" clId="{59041F18-C208-4DEB-ACC6-9EC2F507BD01}" dt="2024-06-12T11:45:49.286" v="1532" actId="207"/>
          <ac:spMkLst>
            <pc:docMk/>
            <pc:sldMk cId="3988490832" sldId="312"/>
            <ac:spMk id="204" creationId="{D5E5814F-169E-1EF9-E071-0CEBFB887F8A}"/>
          </ac:spMkLst>
        </pc:spChg>
        <pc:spChg chg="add mod">
          <ac:chgData name="Phan Duc Duy 20225831" userId="9a59e6f3-4738-43a1-96d2-bd6f004b3b0b" providerId="ADAL" clId="{59041F18-C208-4DEB-ACC6-9EC2F507BD01}" dt="2024-06-12T11:45:49.286" v="1532" actId="207"/>
          <ac:spMkLst>
            <pc:docMk/>
            <pc:sldMk cId="3988490832" sldId="312"/>
            <ac:spMk id="205" creationId="{10682B16-E142-F5D7-737E-4EACC83429C3}"/>
          </ac:spMkLst>
        </pc:spChg>
        <pc:spChg chg="add mod">
          <ac:chgData name="Phan Duc Duy 20225831" userId="9a59e6f3-4738-43a1-96d2-bd6f004b3b0b" providerId="ADAL" clId="{59041F18-C208-4DEB-ACC6-9EC2F507BD01}" dt="2024-06-12T11:45:49.286" v="1532" actId="207"/>
          <ac:spMkLst>
            <pc:docMk/>
            <pc:sldMk cId="3988490832" sldId="312"/>
            <ac:spMk id="206" creationId="{A0712E91-78B7-8A29-4160-0D0BC202F42B}"/>
          </ac:spMkLst>
        </pc:spChg>
        <pc:spChg chg="add mod">
          <ac:chgData name="Phan Duc Duy 20225831" userId="9a59e6f3-4738-43a1-96d2-bd6f004b3b0b" providerId="ADAL" clId="{59041F18-C208-4DEB-ACC6-9EC2F507BD01}" dt="2024-06-12T10:28:48.734" v="1293" actId="1076"/>
          <ac:spMkLst>
            <pc:docMk/>
            <pc:sldMk cId="3988490832" sldId="312"/>
            <ac:spMk id="207" creationId="{45E760BC-EAE9-ED3E-7BB7-580B6929B1D1}"/>
          </ac:spMkLst>
        </pc:spChg>
        <pc:spChg chg="add mod">
          <ac:chgData name="Phan Duc Duy 20225831" userId="9a59e6f3-4738-43a1-96d2-bd6f004b3b0b" providerId="ADAL" clId="{59041F18-C208-4DEB-ACC6-9EC2F507BD01}" dt="2024-06-12T11:45:49.286" v="1532" actId="207"/>
          <ac:spMkLst>
            <pc:docMk/>
            <pc:sldMk cId="3988490832" sldId="312"/>
            <ac:spMk id="208" creationId="{A1FE541E-BE16-EDE5-9189-44428A22CECE}"/>
          </ac:spMkLst>
        </pc:spChg>
        <pc:spChg chg="add mod">
          <ac:chgData name="Phan Duc Duy 20225831" userId="9a59e6f3-4738-43a1-96d2-bd6f004b3b0b" providerId="ADAL" clId="{59041F18-C208-4DEB-ACC6-9EC2F507BD01}" dt="2024-06-12T11:45:49.286" v="1532" actId="207"/>
          <ac:spMkLst>
            <pc:docMk/>
            <pc:sldMk cId="3988490832" sldId="312"/>
            <ac:spMk id="209" creationId="{66E8336C-8DC8-0FD2-E5AC-0FE86905AE9F}"/>
          </ac:spMkLst>
        </pc:spChg>
        <pc:spChg chg="add del mod">
          <ac:chgData name="Phan Duc Duy 20225831" userId="9a59e6f3-4738-43a1-96d2-bd6f004b3b0b" providerId="ADAL" clId="{59041F18-C208-4DEB-ACC6-9EC2F507BD01}" dt="2024-06-12T12:03:36.374" v="1852" actId="478"/>
          <ac:spMkLst>
            <pc:docMk/>
            <pc:sldMk cId="3988490832" sldId="312"/>
            <ac:spMk id="210" creationId="{7EC6AF45-0855-9E78-E5C5-BCE68B768CBC}"/>
          </ac:spMkLst>
        </pc:spChg>
        <pc:spChg chg="del">
          <ac:chgData name="Phan Duc Duy 20225831" userId="9a59e6f3-4738-43a1-96d2-bd6f004b3b0b" providerId="ADAL" clId="{59041F18-C208-4DEB-ACC6-9EC2F507BD01}" dt="2024-06-12T09:48:28.452" v="771" actId="478"/>
          <ac:spMkLst>
            <pc:docMk/>
            <pc:sldMk cId="3988490832" sldId="312"/>
            <ac:spMk id="225" creationId="{00000000-0000-0000-0000-000000000000}"/>
          </ac:spMkLst>
        </pc:spChg>
        <pc:spChg chg="del">
          <ac:chgData name="Phan Duc Duy 20225831" userId="9a59e6f3-4738-43a1-96d2-bd6f004b3b0b" providerId="ADAL" clId="{59041F18-C208-4DEB-ACC6-9EC2F507BD01}" dt="2024-06-12T09:48:28.452" v="771" actId="478"/>
          <ac:spMkLst>
            <pc:docMk/>
            <pc:sldMk cId="3988490832" sldId="312"/>
            <ac:spMk id="226" creationId="{00000000-0000-0000-0000-000000000000}"/>
          </ac:spMkLst>
        </pc:spChg>
        <pc:spChg chg="del">
          <ac:chgData name="Phan Duc Duy 20225831" userId="9a59e6f3-4738-43a1-96d2-bd6f004b3b0b" providerId="ADAL" clId="{59041F18-C208-4DEB-ACC6-9EC2F507BD01}" dt="2024-06-12T09:48:28.452" v="771" actId="478"/>
          <ac:spMkLst>
            <pc:docMk/>
            <pc:sldMk cId="3988490832" sldId="312"/>
            <ac:spMk id="227" creationId="{00000000-0000-0000-0000-000000000000}"/>
          </ac:spMkLst>
        </pc:spChg>
        <pc:spChg chg="del">
          <ac:chgData name="Phan Duc Duy 20225831" userId="9a59e6f3-4738-43a1-96d2-bd6f004b3b0b" providerId="ADAL" clId="{59041F18-C208-4DEB-ACC6-9EC2F507BD01}" dt="2024-06-12T09:48:28.452" v="771" actId="478"/>
          <ac:spMkLst>
            <pc:docMk/>
            <pc:sldMk cId="3988490832" sldId="312"/>
            <ac:spMk id="228" creationId="{00000000-0000-0000-0000-000000000000}"/>
          </ac:spMkLst>
        </pc:spChg>
        <pc:spChg chg="del">
          <ac:chgData name="Phan Duc Duy 20225831" userId="9a59e6f3-4738-43a1-96d2-bd6f004b3b0b" providerId="ADAL" clId="{59041F18-C208-4DEB-ACC6-9EC2F507BD01}" dt="2024-06-12T09:48:28.452" v="771" actId="478"/>
          <ac:spMkLst>
            <pc:docMk/>
            <pc:sldMk cId="3988490832" sldId="312"/>
            <ac:spMk id="229" creationId="{00000000-0000-0000-0000-000000000000}"/>
          </ac:spMkLst>
        </pc:spChg>
        <pc:spChg chg="del">
          <ac:chgData name="Phan Duc Duy 20225831" userId="9a59e6f3-4738-43a1-96d2-bd6f004b3b0b" providerId="ADAL" clId="{59041F18-C208-4DEB-ACC6-9EC2F507BD01}" dt="2024-06-12T09:48:28.452" v="771" actId="478"/>
          <ac:spMkLst>
            <pc:docMk/>
            <pc:sldMk cId="3988490832" sldId="312"/>
            <ac:spMk id="230" creationId="{00000000-0000-0000-0000-000000000000}"/>
          </ac:spMkLst>
        </pc:spChg>
        <pc:spChg chg="del">
          <ac:chgData name="Phan Duc Duy 20225831" userId="9a59e6f3-4738-43a1-96d2-bd6f004b3b0b" providerId="ADAL" clId="{59041F18-C208-4DEB-ACC6-9EC2F507BD01}" dt="2024-06-12T09:48:28.452" v="771" actId="478"/>
          <ac:spMkLst>
            <pc:docMk/>
            <pc:sldMk cId="3988490832" sldId="312"/>
            <ac:spMk id="231" creationId="{00000000-0000-0000-0000-000000000000}"/>
          </ac:spMkLst>
        </pc:spChg>
        <pc:grpChg chg="add mod">
          <ac:chgData name="Phan Duc Duy 20225831" userId="9a59e6f3-4738-43a1-96d2-bd6f004b3b0b" providerId="ADAL" clId="{59041F18-C208-4DEB-ACC6-9EC2F507BD01}" dt="2024-06-12T09:55:16.041" v="839" actId="164"/>
          <ac:grpSpMkLst>
            <pc:docMk/>
            <pc:sldMk cId="3988490832" sldId="312"/>
            <ac:grpSpMk id="34" creationId="{5588ABFA-5484-9A72-1CBE-47F7C3097E6A}"/>
          </ac:grpSpMkLst>
        </pc:grpChg>
        <pc:grpChg chg="del">
          <ac:chgData name="Phan Duc Duy 20225831" userId="9a59e6f3-4738-43a1-96d2-bd6f004b3b0b" providerId="ADAL" clId="{59041F18-C208-4DEB-ACC6-9EC2F507BD01}" dt="2024-06-12T09:48:28.452" v="771" actId="478"/>
          <ac:grpSpMkLst>
            <pc:docMk/>
            <pc:sldMk cId="3988490832" sldId="312"/>
            <ac:grpSpMk id="232" creationId="{00000000-0000-0000-0000-000000000000}"/>
          </ac:grpSpMkLst>
        </pc:grpChg>
        <pc:grpChg chg="del">
          <ac:chgData name="Phan Duc Duy 20225831" userId="9a59e6f3-4738-43a1-96d2-bd6f004b3b0b" providerId="ADAL" clId="{59041F18-C208-4DEB-ACC6-9EC2F507BD01}" dt="2024-06-12T09:48:28.452" v="771" actId="478"/>
          <ac:grpSpMkLst>
            <pc:docMk/>
            <pc:sldMk cId="3988490832" sldId="312"/>
            <ac:grpSpMk id="237" creationId="{00000000-0000-0000-0000-000000000000}"/>
          </ac:grpSpMkLst>
        </pc:grpChg>
        <pc:grpChg chg="del">
          <ac:chgData name="Phan Duc Duy 20225831" userId="9a59e6f3-4738-43a1-96d2-bd6f004b3b0b" providerId="ADAL" clId="{59041F18-C208-4DEB-ACC6-9EC2F507BD01}" dt="2024-06-12T09:48:28.452" v="771" actId="478"/>
          <ac:grpSpMkLst>
            <pc:docMk/>
            <pc:sldMk cId="3988490832" sldId="312"/>
            <ac:grpSpMk id="242" creationId="{00000000-0000-0000-0000-000000000000}"/>
          </ac:grpSpMkLst>
        </pc:grpChg>
        <pc:picChg chg="add del mod">
          <ac:chgData name="Phan Duc Duy 20225831" userId="9a59e6f3-4738-43a1-96d2-bd6f004b3b0b" providerId="ADAL" clId="{59041F18-C208-4DEB-ACC6-9EC2F507BD01}" dt="2024-06-12T09:49:09.909" v="806" actId="478"/>
          <ac:picMkLst>
            <pc:docMk/>
            <pc:sldMk cId="3988490832" sldId="312"/>
            <ac:picMk id="21" creationId="{7BECBC7A-FB0F-B2C9-0BF6-CE5A89C2DD19}"/>
          </ac:picMkLst>
        </pc:picChg>
        <pc:picChg chg="add mod">
          <ac:chgData name="Phan Duc Duy 20225831" userId="9a59e6f3-4738-43a1-96d2-bd6f004b3b0b" providerId="ADAL" clId="{59041F18-C208-4DEB-ACC6-9EC2F507BD01}" dt="2024-06-12T10:33:16.346" v="1358" actId="962"/>
          <ac:picMkLst>
            <pc:docMk/>
            <pc:sldMk cId="3988490832" sldId="312"/>
            <ac:picMk id="26" creationId="{44E957C3-B4E8-E4F3-60DE-DF21D36C034B}"/>
          </ac:picMkLst>
        </pc:picChg>
      </pc:sldChg>
      <pc:sldChg chg="delSp modSp add del mod setBg">
        <pc:chgData name="Phan Duc Duy 20225831" userId="9a59e6f3-4738-43a1-96d2-bd6f004b3b0b" providerId="ADAL" clId="{59041F18-C208-4DEB-ACC6-9EC2F507BD01}" dt="2024-06-12T10:13:27.885" v="1033" actId="47"/>
        <pc:sldMkLst>
          <pc:docMk/>
          <pc:sldMk cId="1930903041" sldId="313"/>
        </pc:sldMkLst>
        <pc:spChg chg="del">
          <ac:chgData name="Phan Duc Duy 20225831" userId="9a59e6f3-4738-43a1-96d2-bd6f004b3b0b" providerId="ADAL" clId="{59041F18-C208-4DEB-ACC6-9EC2F507BD01}" dt="2024-06-12T10:12:08.303" v="1024" actId="478"/>
          <ac:spMkLst>
            <pc:docMk/>
            <pc:sldMk cId="1930903041" sldId="313"/>
            <ac:spMk id="16" creationId="{22A611A3-28FD-7659-74E5-FE0F18C64CD4}"/>
          </ac:spMkLst>
        </pc:spChg>
        <pc:spChg chg="del">
          <ac:chgData name="Phan Duc Duy 20225831" userId="9a59e6f3-4738-43a1-96d2-bd6f004b3b0b" providerId="ADAL" clId="{59041F18-C208-4DEB-ACC6-9EC2F507BD01}" dt="2024-06-12T10:12:08.303" v="1024" actId="478"/>
          <ac:spMkLst>
            <pc:docMk/>
            <pc:sldMk cId="1930903041" sldId="313"/>
            <ac:spMk id="17" creationId="{5AD9E1B4-2521-C429-3E84-8A5AA35AAAB5}"/>
          </ac:spMkLst>
        </pc:spChg>
        <pc:spChg chg="del">
          <ac:chgData name="Phan Duc Duy 20225831" userId="9a59e6f3-4738-43a1-96d2-bd6f004b3b0b" providerId="ADAL" clId="{59041F18-C208-4DEB-ACC6-9EC2F507BD01}" dt="2024-06-12T10:12:31.319" v="1031" actId="478"/>
          <ac:spMkLst>
            <pc:docMk/>
            <pc:sldMk cId="1930903041" sldId="313"/>
            <ac:spMk id="20" creationId="{9CD2A902-B96F-FB9D-F2AA-3499B4AB97BF}"/>
          </ac:spMkLst>
        </pc:spChg>
        <pc:spChg chg="del mod">
          <ac:chgData name="Phan Duc Duy 20225831" userId="9a59e6f3-4738-43a1-96d2-bd6f004b3b0b" providerId="ADAL" clId="{59041F18-C208-4DEB-ACC6-9EC2F507BD01}" dt="2024-06-12T10:12:30.832" v="1030" actId="478"/>
          <ac:spMkLst>
            <pc:docMk/>
            <pc:sldMk cId="1930903041" sldId="313"/>
            <ac:spMk id="21" creationId="{9E14FDDF-B7B3-80F6-BE1C-6749746D1139}"/>
          </ac:spMkLst>
        </pc:spChg>
      </pc:sldChg>
      <pc:sldChg chg="add del setBg">
        <pc:chgData name="Phan Duc Duy 20225831" userId="9a59e6f3-4738-43a1-96d2-bd6f004b3b0b" providerId="ADAL" clId="{59041F18-C208-4DEB-ACC6-9EC2F507BD01}" dt="2024-06-12T11:51:00.369" v="1585" actId="47"/>
        <pc:sldMkLst>
          <pc:docMk/>
          <pc:sldMk cId="2864881059" sldId="313"/>
        </pc:sldMkLst>
      </pc:sldChg>
      <pc:sldChg chg="add del setBg">
        <pc:chgData name="Phan Duc Duy 20225831" userId="9a59e6f3-4738-43a1-96d2-bd6f004b3b0b" providerId="ADAL" clId="{59041F18-C208-4DEB-ACC6-9EC2F507BD01}" dt="2024-06-12T11:51:15.771" v="1589"/>
        <pc:sldMkLst>
          <pc:docMk/>
          <pc:sldMk cId="3004575431" sldId="313"/>
        </pc:sldMkLst>
      </pc:sldChg>
      <pc:sldChg chg="addSp delSp modSp add mod modTransition modAnim">
        <pc:chgData name="Phan Duc Duy 20225831" userId="9a59e6f3-4738-43a1-96d2-bd6f004b3b0b" providerId="ADAL" clId="{59041F18-C208-4DEB-ACC6-9EC2F507BD01}" dt="2024-06-12T13:25:11.367" v="2769"/>
        <pc:sldMkLst>
          <pc:docMk/>
          <pc:sldMk cId="3473107388" sldId="313"/>
        </pc:sldMkLst>
        <pc:spChg chg="add del mod">
          <ac:chgData name="Phan Duc Duy 20225831" userId="9a59e6f3-4738-43a1-96d2-bd6f004b3b0b" providerId="ADAL" clId="{59041F18-C208-4DEB-ACC6-9EC2F507BD01}" dt="2024-06-12T12:03:00.670" v="1841" actId="478"/>
          <ac:spMkLst>
            <pc:docMk/>
            <pc:sldMk cId="3473107388" sldId="313"/>
            <ac:spMk id="3" creationId="{F3E246DD-8228-2A36-ABCF-CD348D4C8CB7}"/>
          </ac:spMkLst>
        </pc:spChg>
        <pc:spChg chg="add del mod">
          <ac:chgData name="Phan Duc Duy 20225831" userId="9a59e6f3-4738-43a1-96d2-bd6f004b3b0b" providerId="ADAL" clId="{59041F18-C208-4DEB-ACC6-9EC2F507BD01}" dt="2024-06-12T12:03:02.034" v="1842" actId="478"/>
          <ac:spMkLst>
            <pc:docMk/>
            <pc:sldMk cId="3473107388" sldId="313"/>
            <ac:spMk id="5" creationId="{EF4F7841-EDC5-3047-8BCB-B83BBBC537B5}"/>
          </ac:spMkLst>
        </pc:spChg>
        <pc:spChg chg="add del mod">
          <ac:chgData name="Phan Duc Duy 20225831" userId="9a59e6f3-4738-43a1-96d2-bd6f004b3b0b" providerId="ADAL" clId="{59041F18-C208-4DEB-ACC6-9EC2F507BD01}" dt="2024-06-12T12:03:02.034" v="1842" actId="478"/>
          <ac:spMkLst>
            <pc:docMk/>
            <pc:sldMk cId="3473107388" sldId="313"/>
            <ac:spMk id="7" creationId="{3C279365-9559-92CE-BE79-E7EA85EC52B8}"/>
          </ac:spMkLst>
        </pc:spChg>
        <pc:spChg chg="add del mod">
          <ac:chgData name="Phan Duc Duy 20225831" userId="9a59e6f3-4738-43a1-96d2-bd6f004b3b0b" providerId="ADAL" clId="{59041F18-C208-4DEB-ACC6-9EC2F507BD01}" dt="2024-06-12T12:03:02.034" v="1842" actId="478"/>
          <ac:spMkLst>
            <pc:docMk/>
            <pc:sldMk cId="3473107388" sldId="313"/>
            <ac:spMk id="9" creationId="{EE57E131-E476-F355-284A-8E0624B36255}"/>
          </ac:spMkLst>
        </pc:spChg>
        <pc:spChg chg="add del mod">
          <ac:chgData name="Phan Duc Duy 20225831" userId="9a59e6f3-4738-43a1-96d2-bd6f004b3b0b" providerId="ADAL" clId="{59041F18-C208-4DEB-ACC6-9EC2F507BD01}" dt="2024-06-12T12:03:02.034" v="1842" actId="478"/>
          <ac:spMkLst>
            <pc:docMk/>
            <pc:sldMk cId="3473107388" sldId="313"/>
            <ac:spMk id="11" creationId="{E270134E-2671-762C-84B0-32A8F03C6763}"/>
          </ac:spMkLst>
        </pc:spChg>
        <pc:spChg chg="add del mod">
          <ac:chgData name="Phan Duc Duy 20225831" userId="9a59e6f3-4738-43a1-96d2-bd6f004b3b0b" providerId="ADAL" clId="{59041F18-C208-4DEB-ACC6-9EC2F507BD01}" dt="2024-06-12T12:04:57.161" v="1878"/>
          <ac:spMkLst>
            <pc:docMk/>
            <pc:sldMk cId="3473107388" sldId="313"/>
            <ac:spMk id="15" creationId="{704490BB-CBE1-E210-7C2F-89E27E02332D}"/>
          </ac:spMkLst>
        </pc:spChg>
        <pc:spChg chg="add mod">
          <ac:chgData name="Phan Duc Duy 20225831" userId="9a59e6f3-4738-43a1-96d2-bd6f004b3b0b" providerId="ADAL" clId="{59041F18-C208-4DEB-ACC6-9EC2F507BD01}" dt="2024-06-12T12:05:11.834" v="1882"/>
          <ac:spMkLst>
            <pc:docMk/>
            <pc:sldMk cId="3473107388" sldId="313"/>
            <ac:spMk id="17" creationId="{1EFB6E89-E8E2-1359-31C9-6442BC0F03CE}"/>
          </ac:spMkLst>
        </pc:spChg>
        <pc:spChg chg="add mod">
          <ac:chgData name="Phan Duc Duy 20225831" userId="9a59e6f3-4738-43a1-96d2-bd6f004b3b0b" providerId="ADAL" clId="{59041F18-C208-4DEB-ACC6-9EC2F507BD01}" dt="2024-06-12T12:05:11.834" v="1882"/>
          <ac:spMkLst>
            <pc:docMk/>
            <pc:sldMk cId="3473107388" sldId="313"/>
            <ac:spMk id="18" creationId="{63F92220-17CC-2934-2A95-899241D24989}"/>
          </ac:spMkLst>
        </pc:spChg>
        <pc:spChg chg="add mod">
          <ac:chgData name="Phan Duc Duy 20225831" userId="9a59e6f3-4738-43a1-96d2-bd6f004b3b0b" providerId="ADAL" clId="{59041F18-C208-4DEB-ACC6-9EC2F507BD01}" dt="2024-06-12T12:05:11.834" v="1882"/>
          <ac:spMkLst>
            <pc:docMk/>
            <pc:sldMk cId="3473107388" sldId="313"/>
            <ac:spMk id="19" creationId="{8C98D4B7-312C-AB01-290E-B14F3D53E3DC}"/>
          </ac:spMkLst>
        </pc:spChg>
        <pc:spChg chg="add mod">
          <ac:chgData name="Phan Duc Duy 20225831" userId="9a59e6f3-4738-43a1-96d2-bd6f004b3b0b" providerId="ADAL" clId="{59041F18-C208-4DEB-ACC6-9EC2F507BD01}" dt="2024-06-12T12:05:11.834" v="1882"/>
          <ac:spMkLst>
            <pc:docMk/>
            <pc:sldMk cId="3473107388" sldId="313"/>
            <ac:spMk id="20" creationId="{0CBFACD9-7A79-D843-269D-288382F6880E}"/>
          </ac:spMkLst>
        </pc:spChg>
        <pc:spChg chg="add mod">
          <ac:chgData name="Phan Duc Duy 20225831" userId="9a59e6f3-4738-43a1-96d2-bd6f004b3b0b" providerId="ADAL" clId="{59041F18-C208-4DEB-ACC6-9EC2F507BD01}" dt="2024-06-12T12:05:11.834" v="1882"/>
          <ac:spMkLst>
            <pc:docMk/>
            <pc:sldMk cId="3473107388" sldId="313"/>
            <ac:spMk id="21" creationId="{E54F76C3-B824-EFB1-3808-39D4719AEADE}"/>
          </ac:spMkLst>
        </pc:spChg>
        <pc:spChg chg="add mod">
          <ac:chgData name="Phan Duc Duy 20225831" userId="9a59e6f3-4738-43a1-96d2-bd6f004b3b0b" providerId="ADAL" clId="{59041F18-C208-4DEB-ACC6-9EC2F507BD01}" dt="2024-06-12T12:05:11.834" v="1882"/>
          <ac:spMkLst>
            <pc:docMk/>
            <pc:sldMk cId="3473107388" sldId="313"/>
            <ac:spMk id="22" creationId="{DD3A2D26-1525-29D1-3689-0A6542E202EE}"/>
          </ac:spMkLst>
        </pc:spChg>
        <pc:spChg chg="add mod">
          <ac:chgData name="Phan Duc Duy 20225831" userId="9a59e6f3-4738-43a1-96d2-bd6f004b3b0b" providerId="ADAL" clId="{59041F18-C208-4DEB-ACC6-9EC2F507BD01}" dt="2024-06-12T12:05:11.834" v="1882"/>
          <ac:spMkLst>
            <pc:docMk/>
            <pc:sldMk cId="3473107388" sldId="313"/>
            <ac:spMk id="23" creationId="{89B1DD37-06D0-D77D-4413-75115E4C506C}"/>
          </ac:spMkLst>
        </pc:spChg>
        <pc:spChg chg="add mod">
          <ac:chgData name="Phan Duc Duy 20225831" userId="9a59e6f3-4738-43a1-96d2-bd6f004b3b0b" providerId="ADAL" clId="{59041F18-C208-4DEB-ACC6-9EC2F507BD01}" dt="2024-06-12T12:05:11.834" v="1882"/>
          <ac:spMkLst>
            <pc:docMk/>
            <pc:sldMk cId="3473107388" sldId="313"/>
            <ac:spMk id="24" creationId="{13F24FBC-B753-ADFA-E783-1B61874D1689}"/>
          </ac:spMkLst>
        </pc:spChg>
        <pc:spChg chg="add mod">
          <ac:chgData name="Phan Duc Duy 20225831" userId="9a59e6f3-4738-43a1-96d2-bd6f004b3b0b" providerId="ADAL" clId="{59041F18-C208-4DEB-ACC6-9EC2F507BD01}" dt="2024-06-12T12:08:21.428" v="1899" actId="1076"/>
          <ac:spMkLst>
            <pc:docMk/>
            <pc:sldMk cId="3473107388" sldId="313"/>
            <ac:spMk id="25" creationId="{3B2DB198-E5CA-7BE9-DAE6-052224F4F16B}"/>
          </ac:spMkLst>
        </pc:spChg>
        <pc:spChg chg="add mod">
          <ac:chgData name="Phan Duc Duy 20225831" userId="9a59e6f3-4738-43a1-96d2-bd6f004b3b0b" providerId="ADAL" clId="{59041F18-C208-4DEB-ACC6-9EC2F507BD01}" dt="2024-06-12T12:08:21.428" v="1899" actId="1076"/>
          <ac:spMkLst>
            <pc:docMk/>
            <pc:sldMk cId="3473107388" sldId="313"/>
            <ac:spMk id="27" creationId="{A222008F-FCDA-16C5-D303-2D0AEAE1791F}"/>
          </ac:spMkLst>
        </pc:spChg>
        <pc:spChg chg="add del">
          <ac:chgData name="Phan Duc Duy 20225831" userId="9a59e6f3-4738-43a1-96d2-bd6f004b3b0b" providerId="ADAL" clId="{59041F18-C208-4DEB-ACC6-9EC2F507BD01}" dt="2024-06-12T12:29:58.936" v="1964" actId="478"/>
          <ac:spMkLst>
            <pc:docMk/>
            <pc:sldMk cId="3473107388" sldId="313"/>
            <ac:spMk id="28" creationId="{8184D143-80BF-0A9F-E3F8-3BE6B91337BE}"/>
          </ac:spMkLst>
        </pc:spChg>
        <pc:spChg chg="del">
          <ac:chgData name="Phan Duc Duy 20225831" userId="9a59e6f3-4738-43a1-96d2-bd6f004b3b0b" providerId="ADAL" clId="{59041F18-C208-4DEB-ACC6-9EC2F507BD01}" dt="2024-06-12T12:03:00.670" v="1841" actId="478"/>
          <ac:spMkLst>
            <pc:docMk/>
            <pc:sldMk cId="3473107388" sldId="313"/>
            <ac:spMk id="373" creationId="{00000000-0000-0000-0000-000000000000}"/>
          </ac:spMkLst>
        </pc:spChg>
        <pc:spChg chg="del">
          <ac:chgData name="Phan Duc Duy 20225831" userId="9a59e6f3-4738-43a1-96d2-bd6f004b3b0b" providerId="ADAL" clId="{59041F18-C208-4DEB-ACC6-9EC2F507BD01}" dt="2024-06-12T12:03:00.670" v="1841" actId="478"/>
          <ac:spMkLst>
            <pc:docMk/>
            <pc:sldMk cId="3473107388" sldId="313"/>
            <ac:spMk id="374" creationId="{00000000-0000-0000-0000-000000000000}"/>
          </ac:spMkLst>
        </pc:spChg>
        <pc:spChg chg="del">
          <ac:chgData name="Phan Duc Duy 20225831" userId="9a59e6f3-4738-43a1-96d2-bd6f004b3b0b" providerId="ADAL" clId="{59041F18-C208-4DEB-ACC6-9EC2F507BD01}" dt="2024-06-12T12:02:58.941" v="1840" actId="478"/>
          <ac:spMkLst>
            <pc:docMk/>
            <pc:sldMk cId="3473107388" sldId="313"/>
            <ac:spMk id="375" creationId="{00000000-0000-0000-0000-000000000000}"/>
          </ac:spMkLst>
        </pc:spChg>
        <pc:spChg chg="del">
          <ac:chgData name="Phan Duc Duy 20225831" userId="9a59e6f3-4738-43a1-96d2-bd6f004b3b0b" providerId="ADAL" clId="{59041F18-C208-4DEB-ACC6-9EC2F507BD01}" dt="2024-06-12T12:03:00.670" v="1841" actId="478"/>
          <ac:spMkLst>
            <pc:docMk/>
            <pc:sldMk cId="3473107388" sldId="313"/>
            <ac:spMk id="376" creationId="{00000000-0000-0000-0000-000000000000}"/>
          </ac:spMkLst>
        </pc:spChg>
        <pc:spChg chg="del">
          <ac:chgData name="Phan Duc Duy 20225831" userId="9a59e6f3-4738-43a1-96d2-bd6f004b3b0b" providerId="ADAL" clId="{59041F18-C208-4DEB-ACC6-9EC2F507BD01}" dt="2024-06-12T12:03:00.670" v="1841" actId="478"/>
          <ac:spMkLst>
            <pc:docMk/>
            <pc:sldMk cId="3473107388" sldId="313"/>
            <ac:spMk id="377" creationId="{00000000-0000-0000-0000-000000000000}"/>
          </ac:spMkLst>
        </pc:spChg>
        <pc:spChg chg="del">
          <ac:chgData name="Phan Duc Duy 20225831" userId="9a59e6f3-4738-43a1-96d2-bd6f004b3b0b" providerId="ADAL" clId="{59041F18-C208-4DEB-ACC6-9EC2F507BD01}" dt="2024-06-12T12:03:00.670" v="1841" actId="478"/>
          <ac:spMkLst>
            <pc:docMk/>
            <pc:sldMk cId="3473107388" sldId="313"/>
            <ac:spMk id="378" creationId="{00000000-0000-0000-0000-000000000000}"/>
          </ac:spMkLst>
        </pc:spChg>
        <pc:spChg chg="del">
          <ac:chgData name="Phan Duc Duy 20225831" userId="9a59e6f3-4738-43a1-96d2-bd6f004b3b0b" providerId="ADAL" clId="{59041F18-C208-4DEB-ACC6-9EC2F507BD01}" dt="2024-06-12T12:03:00.670" v="1841" actId="478"/>
          <ac:spMkLst>
            <pc:docMk/>
            <pc:sldMk cId="3473107388" sldId="313"/>
            <ac:spMk id="379" creationId="{00000000-0000-0000-0000-000000000000}"/>
          </ac:spMkLst>
        </pc:spChg>
        <pc:grpChg chg="del">
          <ac:chgData name="Phan Duc Duy 20225831" userId="9a59e6f3-4738-43a1-96d2-bd6f004b3b0b" providerId="ADAL" clId="{59041F18-C208-4DEB-ACC6-9EC2F507BD01}" dt="2024-06-12T12:03:00.670" v="1841" actId="478"/>
          <ac:grpSpMkLst>
            <pc:docMk/>
            <pc:sldMk cId="3473107388" sldId="313"/>
            <ac:grpSpMk id="380" creationId="{00000000-0000-0000-0000-000000000000}"/>
          </ac:grpSpMkLst>
        </pc:grpChg>
        <pc:grpChg chg="del">
          <ac:chgData name="Phan Duc Duy 20225831" userId="9a59e6f3-4738-43a1-96d2-bd6f004b3b0b" providerId="ADAL" clId="{59041F18-C208-4DEB-ACC6-9EC2F507BD01}" dt="2024-06-12T12:03:00.670" v="1841" actId="478"/>
          <ac:grpSpMkLst>
            <pc:docMk/>
            <pc:sldMk cId="3473107388" sldId="313"/>
            <ac:grpSpMk id="387" creationId="{00000000-0000-0000-0000-000000000000}"/>
          </ac:grpSpMkLst>
        </pc:grpChg>
        <pc:picChg chg="add del mod">
          <ac:chgData name="Phan Duc Duy 20225831" userId="9a59e6f3-4738-43a1-96d2-bd6f004b3b0b" providerId="ADAL" clId="{59041F18-C208-4DEB-ACC6-9EC2F507BD01}" dt="2024-06-12T12:04:57.161" v="1878"/>
          <ac:picMkLst>
            <pc:docMk/>
            <pc:sldMk cId="3473107388" sldId="313"/>
            <ac:picMk id="13" creationId="{60AB9569-477C-C426-43BB-F8EA6CFA1108}"/>
          </ac:picMkLst>
        </pc:picChg>
        <pc:picChg chg="add del mod">
          <ac:chgData name="Phan Duc Duy 20225831" userId="9a59e6f3-4738-43a1-96d2-bd6f004b3b0b" providerId="ADAL" clId="{59041F18-C208-4DEB-ACC6-9EC2F507BD01}" dt="2024-06-12T12:04:01.825" v="1864" actId="478"/>
          <ac:picMkLst>
            <pc:docMk/>
            <pc:sldMk cId="3473107388" sldId="313"/>
            <ac:picMk id="14" creationId="{DEB8BBE4-09C3-C10B-6EC6-F038FACC5280}"/>
          </ac:picMkLst>
        </pc:picChg>
        <pc:picChg chg="mod">
          <ac:chgData name="Phan Duc Duy 20225831" userId="9a59e6f3-4738-43a1-96d2-bd6f004b3b0b" providerId="ADAL" clId="{59041F18-C208-4DEB-ACC6-9EC2F507BD01}" dt="2024-06-12T12:05:04.645" v="1881" actId="1076"/>
          <ac:picMkLst>
            <pc:docMk/>
            <pc:sldMk cId="3473107388" sldId="313"/>
            <ac:picMk id="16" creationId="{09633A42-BE1C-2D97-3D53-C37862928F14}"/>
          </ac:picMkLst>
        </pc:picChg>
      </pc:sldChg>
      <pc:sldChg chg="delSp add del mod setBg">
        <pc:chgData name="Phan Duc Duy 20225831" userId="9a59e6f3-4738-43a1-96d2-bd6f004b3b0b" providerId="ADAL" clId="{59041F18-C208-4DEB-ACC6-9EC2F507BD01}" dt="2024-06-12T10:25:19.997" v="1236" actId="47"/>
        <pc:sldMkLst>
          <pc:docMk/>
          <pc:sldMk cId="3515870056" sldId="313"/>
        </pc:sldMkLst>
        <pc:spChg chg="del">
          <ac:chgData name="Phan Duc Duy 20225831" userId="9a59e6f3-4738-43a1-96d2-bd6f004b3b0b" providerId="ADAL" clId="{59041F18-C208-4DEB-ACC6-9EC2F507BD01}" dt="2024-06-12T10:20:05.100" v="1138" actId="478"/>
          <ac:spMkLst>
            <pc:docMk/>
            <pc:sldMk cId="3515870056" sldId="313"/>
            <ac:spMk id="16" creationId="{22A611A3-28FD-7659-74E5-FE0F18C64CD4}"/>
          </ac:spMkLst>
        </pc:spChg>
        <pc:spChg chg="del">
          <ac:chgData name="Phan Duc Duy 20225831" userId="9a59e6f3-4738-43a1-96d2-bd6f004b3b0b" providerId="ADAL" clId="{59041F18-C208-4DEB-ACC6-9EC2F507BD01}" dt="2024-06-12T10:20:05.100" v="1138" actId="478"/>
          <ac:spMkLst>
            <pc:docMk/>
            <pc:sldMk cId="3515870056" sldId="313"/>
            <ac:spMk id="17" creationId="{5AD9E1B4-2521-C429-3E84-8A5AA35AAAB5}"/>
          </ac:spMkLst>
        </pc:spChg>
      </pc:sldChg>
      <pc:sldChg chg="delSp modSp add del mod setBg">
        <pc:chgData name="Phan Duc Duy 20225831" userId="9a59e6f3-4738-43a1-96d2-bd6f004b3b0b" providerId="ADAL" clId="{59041F18-C208-4DEB-ACC6-9EC2F507BD01}" dt="2024-06-12T10:29:16.085" v="1319" actId="47"/>
        <pc:sldMkLst>
          <pc:docMk/>
          <pc:sldMk cId="3654611849" sldId="313"/>
        </pc:sldMkLst>
        <pc:spChg chg="del">
          <ac:chgData name="Phan Duc Duy 20225831" userId="9a59e6f3-4738-43a1-96d2-bd6f004b3b0b" providerId="ADAL" clId="{59041F18-C208-4DEB-ACC6-9EC2F507BD01}" dt="2024-06-12T10:25:31.078" v="1242" actId="478"/>
          <ac:spMkLst>
            <pc:docMk/>
            <pc:sldMk cId="3654611849" sldId="313"/>
            <ac:spMk id="16" creationId="{22A611A3-28FD-7659-74E5-FE0F18C64CD4}"/>
          </ac:spMkLst>
        </pc:spChg>
        <pc:spChg chg="del mod">
          <ac:chgData name="Phan Duc Duy 20225831" userId="9a59e6f3-4738-43a1-96d2-bd6f004b3b0b" providerId="ADAL" clId="{59041F18-C208-4DEB-ACC6-9EC2F507BD01}" dt="2024-06-12T10:25:32.883" v="1244" actId="478"/>
          <ac:spMkLst>
            <pc:docMk/>
            <pc:sldMk cId="3654611849" sldId="313"/>
            <ac:spMk id="17" creationId="{5AD9E1B4-2521-C429-3E84-8A5AA35AAAB5}"/>
          </ac:spMkLst>
        </pc:spChg>
        <pc:spChg chg="mod">
          <ac:chgData name="Phan Duc Duy 20225831" userId="9a59e6f3-4738-43a1-96d2-bd6f004b3b0b" providerId="ADAL" clId="{59041F18-C208-4DEB-ACC6-9EC2F507BD01}" dt="2024-06-12T10:27:01.365" v="1270"/>
          <ac:spMkLst>
            <pc:docMk/>
            <pc:sldMk cId="3654611849" sldId="313"/>
            <ac:spMk id="18" creationId="{023B4EED-87B3-CCD4-12E2-A1E0AE343E6F}"/>
          </ac:spMkLst>
        </pc:spChg>
        <pc:spChg chg="mod">
          <ac:chgData name="Phan Duc Duy 20225831" userId="9a59e6f3-4738-43a1-96d2-bd6f004b3b0b" providerId="ADAL" clId="{59041F18-C208-4DEB-ACC6-9EC2F507BD01}" dt="2024-06-12T10:27:01.064" v="1269"/>
          <ac:spMkLst>
            <pc:docMk/>
            <pc:sldMk cId="3654611849" sldId="313"/>
            <ac:spMk id="19" creationId="{0B489A66-2B73-CB91-833F-847536F4C961}"/>
          </ac:spMkLst>
        </pc:spChg>
        <pc:spChg chg="mod">
          <ac:chgData name="Phan Duc Duy 20225831" userId="9a59e6f3-4738-43a1-96d2-bd6f004b3b0b" providerId="ADAL" clId="{59041F18-C208-4DEB-ACC6-9EC2F507BD01}" dt="2024-06-12T10:27:00.362" v="1267"/>
          <ac:spMkLst>
            <pc:docMk/>
            <pc:sldMk cId="3654611849" sldId="313"/>
            <ac:spMk id="25" creationId="{78E9E7E3-D802-63F1-0B7C-5F25DD0EB269}"/>
          </ac:spMkLst>
        </pc:spChg>
        <pc:spChg chg="mod">
          <ac:chgData name="Phan Duc Duy 20225831" userId="9a59e6f3-4738-43a1-96d2-bd6f004b3b0b" providerId="ADAL" clId="{59041F18-C208-4DEB-ACC6-9EC2F507BD01}" dt="2024-06-12T10:26:59.821" v="1266"/>
          <ac:spMkLst>
            <pc:docMk/>
            <pc:sldMk cId="3654611849" sldId="313"/>
            <ac:spMk id="26" creationId="{C021028C-BB58-8E13-1BE9-CEFC6FE4D801}"/>
          </ac:spMkLst>
        </pc:spChg>
        <pc:spChg chg="mod">
          <ac:chgData name="Phan Duc Duy 20225831" userId="9a59e6f3-4738-43a1-96d2-bd6f004b3b0b" providerId="ADAL" clId="{59041F18-C208-4DEB-ACC6-9EC2F507BD01}" dt="2024-06-12T10:27:00.701" v="1268"/>
          <ac:spMkLst>
            <pc:docMk/>
            <pc:sldMk cId="3654611849" sldId="313"/>
            <ac:spMk id="35" creationId="{9BA8C21C-37E3-2688-8CA4-88141CD1B530}"/>
          </ac:spMkLst>
        </pc:spChg>
        <pc:spChg chg="mod">
          <ac:chgData name="Phan Duc Duy 20225831" userId="9a59e6f3-4738-43a1-96d2-bd6f004b3b0b" providerId="ADAL" clId="{59041F18-C208-4DEB-ACC6-9EC2F507BD01}" dt="2024-06-12T10:26:58.833" v="1264"/>
          <ac:spMkLst>
            <pc:docMk/>
            <pc:sldMk cId="3654611849" sldId="313"/>
            <ac:spMk id="36" creationId="{08200921-AA47-8C2C-0285-BEFBE33BDC6F}"/>
          </ac:spMkLst>
        </pc:spChg>
        <pc:spChg chg="mod">
          <ac:chgData name="Phan Duc Duy 20225831" userId="9a59e6f3-4738-43a1-96d2-bd6f004b3b0b" providerId="ADAL" clId="{59041F18-C208-4DEB-ACC6-9EC2F507BD01}" dt="2024-06-12T10:26:58.550" v="1263"/>
          <ac:spMkLst>
            <pc:docMk/>
            <pc:sldMk cId="3654611849" sldId="313"/>
            <ac:spMk id="37" creationId="{AE5D81DD-3854-6802-7E01-7139598A35C8}"/>
          </ac:spMkLst>
        </pc:spChg>
        <pc:spChg chg="mod">
          <ac:chgData name="Phan Duc Duy 20225831" userId="9a59e6f3-4738-43a1-96d2-bd6f004b3b0b" providerId="ADAL" clId="{59041F18-C208-4DEB-ACC6-9EC2F507BD01}" dt="2024-06-12T10:26:59.256" v="1265"/>
          <ac:spMkLst>
            <pc:docMk/>
            <pc:sldMk cId="3654611849" sldId="313"/>
            <ac:spMk id="38" creationId="{D89E85A9-0F9F-BC68-16AB-7A4265427F4F}"/>
          </ac:spMkLst>
        </pc:spChg>
      </pc:sldChg>
      <pc:sldChg chg="addSp delSp add del mod setBg">
        <pc:chgData name="Phan Duc Duy 20225831" userId="9a59e6f3-4738-43a1-96d2-bd6f004b3b0b" providerId="ADAL" clId="{59041F18-C208-4DEB-ACC6-9EC2F507BD01}" dt="2024-06-12T10:11:50.253" v="1014"/>
        <pc:sldMkLst>
          <pc:docMk/>
          <pc:sldMk cId="4246136874" sldId="313"/>
        </pc:sldMkLst>
        <pc:spChg chg="add del">
          <ac:chgData name="Phan Duc Duy 20225831" userId="9a59e6f3-4738-43a1-96d2-bd6f004b3b0b" providerId="ADAL" clId="{59041F18-C208-4DEB-ACC6-9EC2F507BD01}" dt="2024-06-12T10:11:47.176" v="1012" actId="478"/>
          <ac:spMkLst>
            <pc:docMk/>
            <pc:sldMk cId="4246136874" sldId="313"/>
            <ac:spMk id="16" creationId="{22A611A3-28FD-7659-74E5-FE0F18C64CD4}"/>
          </ac:spMkLst>
        </pc:spChg>
        <pc:spChg chg="add del">
          <ac:chgData name="Phan Duc Duy 20225831" userId="9a59e6f3-4738-43a1-96d2-bd6f004b3b0b" providerId="ADAL" clId="{59041F18-C208-4DEB-ACC6-9EC2F507BD01}" dt="2024-06-12T10:11:47.176" v="1012" actId="478"/>
          <ac:spMkLst>
            <pc:docMk/>
            <pc:sldMk cId="4246136874" sldId="313"/>
            <ac:spMk id="17" creationId="{5AD9E1B4-2521-C429-3E84-8A5AA35AAAB5}"/>
          </ac:spMkLst>
        </pc:spChg>
      </pc:sldChg>
      <pc:sldChg chg="addSp delSp modSp add mod modTransition modAnim">
        <pc:chgData name="Phan Duc Duy 20225831" userId="9a59e6f3-4738-43a1-96d2-bd6f004b3b0b" providerId="ADAL" clId="{59041F18-C208-4DEB-ACC6-9EC2F507BD01}" dt="2024-06-12T13:25:46.313" v="2777"/>
        <pc:sldMkLst>
          <pc:docMk/>
          <pc:sldMk cId="292372949" sldId="314"/>
        </pc:sldMkLst>
        <pc:spChg chg="add del mod">
          <ac:chgData name="Phan Duc Duy 20225831" userId="9a59e6f3-4738-43a1-96d2-bd6f004b3b0b" providerId="ADAL" clId="{59041F18-C208-4DEB-ACC6-9EC2F507BD01}" dt="2024-06-12T12:29:23.163" v="1957" actId="478"/>
          <ac:spMkLst>
            <pc:docMk/>
            <pc:sldMk cId="292372949" sldId="314"/>
            <ac:spMk id="3" creationId="{2059C7A6-20E1-3ABD-678B-F3479D022655}"/>
          </ac:spMkLst>
        </pc:spChg>
        <pc:spChg chg="add del mod">
          <ac:chgData name="Phan Duc Duy 20225831" userId="9a59e6f3-4738-43a1-96d2-bd6f004b3b0b" providerId="ADAL" clId="{59041F18-C208-4DEB-ACC6-9EC2F507BD01}" dt="2024-06-12T12:29:23.163" v="1957" actId="478"/>
          <ac:spMkLst>
            <pc:docMk/>
            <pc:sldMk cId="292372949" sldId="314"/>
            <ac:spMk id="5" creationId="{15512AA4-A314-9C70-1208-51B47B245B1D}"/>
          </ac:spMkLst>
        </pc:spChg>
        <pc:spChg chg="add del mod">
          <ac:chgData name="Phan Duc Duy 20225831" userId="9a59e6f3-4738-43a1-96d2-bd6f004b3b0b" providerId="ADAL" clId="{59041F18-C208-4DEB-ACC6-9EC2F507BD01}" dt="2024-06-12T12:29:23.163" v="1957" actId="478"/>
          <ac:spMkLst>
            <pc:docMk/>
            <pc:sldMk cId="292372949" sldId="314"/>
            <ac:spMk id="7" creationId="{3AA34BD3-4BA6-1F53-9449-031350F57450}"/>
          </ac:spMkLst>
        </pc:spChg>
        <pc:spChg chg="add del mod">
          <ac:chgData name="Phan Duc Duy 20225831" userId="9a59e6f3-4738-43a1-96d2-bd6f004b3b0b" providerId="ADAL" clId="{59041F18-C208-4DEB-ACC6-9EC2F507BD01}" dt="2024-06-12T12:29:23.163" v="1957" actId="478"/>
          <ac:spMkLst>
            <pc:docMk/>
            <pc:sldMk cId="292372949" sldId="314"/>
            <ac:spMk id="9" creationId="{A2287C58-749D-0FBA-0F50-3E14AA5AF6D0}"/>
          </ac:spMkLst>
        </pc:spChg>
        <pc:spChg chg="add del mod">
          <ac:chgData name="Phan Duc Duy 20225831" userId="9a59e6f3-4738-43a1-96d2-bd6f004b3b0b" providerId="ADAL" clId="{59041F18-C208-4DEB-ACC6-9EC2F507BD01}" dt="2024-06-12T12:29:26.947" v="1959" actId="478"/>
          <ac:spMkLst>
            <pc:docMk/>
            <pc:sldMk cId="292372949" sldId="314"/>
            <ac:spMk id="11" creationId="{02365A1E-6FAC-AC51-D7F0-609A07B54624}"/>
          </ac:spMkLst>
        </pc:spChg>
        <pc:spChg chg="add mod">
          <ac:chgData name="Phan Duc Duy 20225831" userId="9a59e6f3-4738-43a1-96d2-bd6f004b3b0b" providerId="ADAL" clId="{59041F18-C208-4DEB-ACC6-9EC2F507BD01}" dt="2024-06-12T12:37:04.463" v="2007" actId="1076"/>
          <ac:spMkLst>
            <pc:docMk/>
            <pc:sldMk cId="292372949" sldId="314"/>
            <ac:spMk id="13" creationId="{DF976C18-32DE-301E-6E34-941B2CB306F4}"/>
          </ac:spMkLst>
        </pc:spChg>
        <pc:spChg chg="add del mod">
          <ac:chgData name="Phan Duc Duy 20225831" userId="9a59e6f3-4738-43a1-96d2-bd6f004b3b0b" providerId="ADAL" clId="{59041F18-C208-4DEB-ACC6-9EC2F507BD01}" dt="2024-06-12T12:36:10.028" v="1996"/>
          <ac:spMkLst>
            <pc:docMk/>
            <pc:sldMk cId="292372949" sldId="314"/>
            <ac:spMk id="21" creationId="{1A3B1FE7-6E9A-0E71-777D-E03D93CA2109}"/>
          </ac:spMkLst>
        </pc:spChg>
        <pc:spChg chg="add mod">
          <ac:chgData name="Phan Duc Duy 20225831" userId="9a59e6f3-4738-43a1-96d2-bd6f004b3b0b" providerId="ADAL" clId="{59041F18-C208-4DEB-ACC6-9EC2F507BD01}" dt="2024-06-12T12:36:18.972" v="1998"/>
          <ac:spMkLst>
            <pc:docMk/>
            <pc:sldMk cId="292372949" sldId="314"/>
            <ac:spMk id="23" creationId="{8276CE7E-374A-05ED-B8A9-835DC99F41B7}"/>
          </ac:spMkLst>
        </pc:spChg>
        <pc:spChg chg="add mod">
          <ac:chgData name="Phan Duc Duy 20225831" userId="9a59e6f3-4738-43a1-96d2-bd6f004b3b0b" providerId="ADAL" clId="{59041F18-C208-4DEB-ACC6-9EC2F507BD01}" dt="2024-06-12T12:36:18.972" v="1998"/>
          <ac:spMkLst>
            <pc:docMk/>
            <pc:sldMk cId="292372949" sldId="314"/>
            <ac:spMk id="24" creationId="{C2474100-2AD8-331D-09AF-97C643EC5236}"/>
          </ac:spMkLst>
        </pc:spChg>
        <pc:spChg chg="add mod">
          <ac:chgData name="Phan Duc Duy 20225831" userId="9a59e6f3-4738-43a1-96d2-bd6f004b3b0b" providerId="ADAL" clId="{59041F18-C208-4DEB-ACC6-9EC2F507BD01}" dt="2024-06-12T12:36:18.972" v="1998"/>
          <ac:spMkLst>
            <pc:docMk/>
            <pc:sldMk cId="292372949" sldId="314"/>
            <ac:spMk id="25" creationId="{58A195A2-71FA-2AC6-3BAE-0A21F2156782}"/>
          </ac:spMkLst>
        </pc:spChg>
        <pc:spChg chg="add mod">
          <ac:chgData name="Phan Duc Duy 20225831" userId="9a59e6f3-4738-43a1-96d2-bd6f004b3b0b" providerId="ADAL" clId="{59041F18-C208-4DEB-ACC6-9EC2F507BD01}" dt="2024-06-12T12:36:18.972" v="1998"/>
          <ac:spMkLst>
            <pc:docMk/>
            <pc:sldMk cId="292372949" sldId="314"/>
            <ac:spMk id="26" creationId="{732A7A18-3C08-6FD9-4132-9FADBC669D8A}"/>
          </ac:spMkLst>
        </pc:spChg>
        <pc:spChg chg="add mod">
          <ac:chgData name="Phan Duc Duy 20225831" userId="9a59e6f3-4738-43a1-96d2-bd6f004b3b0b" providerId="ADAL" clId="{59041F18-C208-4DEB-ACC6-9EC2F507BD01}" dt="2024-06-12T12:36:18.972" v="1998"/>
          <ac:spMkLst>
            <pc:docMk/>
            <pc:sldMk cId="292372949" sldId="314"/>
            <ac:spMk id="27" creationId="{993E4A79-674E-472B-1BD4-E2E8AD16090D}"/>
          </ac:spMkLst>
        </pc:spChg>
        <pc:spChg chg="add mod">
          <ac:chgData name="Phan Duc Duy 20225831" userId="9a59e6f3-4738-43a1-96d2-bd6f004b3b0b" providerId="ADAL" clId="{59041F18-C208-4DEB-ACC6-9EC2F507BD01}" dt="2024-06-12T12:36:18.972" v="1998"/>
          <ac:spMkLst>
            <pc:docMk/>
            <pc:sldMk cId="292372949" sldId="314"/>
            <ac:spMk id="28" creationId="{06D458C5-15F9-1E36-6025-73392E99484E}"/>
          </ac:spMkLst>
        </pc:spChg>
        <pc:spChg chg="add mod">
          <ac:chgData name="Phan Duc Duy 20225831" userId="9a59e6f3-4738-43a1-96d2-bd6f004b3b0b" providerId="ADAL" clId="{59041F18-C208-4DEB-ACC6-9EC2F507BD01}" dt="2024-06-12T12:36:18.972" v="1998"/>
          <ac:spMkLst>
            <pc:docMk/>
            <pc:sldMk cId="292372949" sldId="314"/>
            <ac:spMk id="29" creationId="{E30871C6-F30D-3646-2BDD-38884ADDAF90}"/>
          </ac:spMkLst>
        </pc:spChg>
        <pc:spChg chg="add mod">
          <ac:chgData name="Phan Duc Duy 20225831" userId="9a59e6f3-4738-43a1-96d2-bd6f004b3b0b" providerId="ADAL" clId="{59041F18-C208-4DEB-ACC6-9EC2F507BD01}" dt="2024-06-12T12:36:18.972" v="1998"/>
          <ac:spMkLst>
            <pc:docMk/>
            <pc:sldMk cId="292372949" sldId="314"/>
            <ac:spMk id="30" creationId="{16664744-3AA2-F4FB-894D-D6275F89688B}"/>
          </ac:spMkLst>
        </pc:spChg>
        <pc:spChg chg="add mod">
          <ac:chgData name="Phan Duc Duy 20225831" userId="9a59e6f3-4738-43a1-96d2-bd6f004b3b0b" providerId="ADAL" clId="{59041F18-C208-4DEB-ACC6-9EC2F507BD01}" dt="2024-06-12T12:37:08.228" v="2008" actId="1076"/>
          <ac:spMkLst>
            <pc:docMk/>
            <pc:sldMk cId="292372949" sldId="314"/>
            <ac:spMk id="31" creationId="{7D95414A-AF8E-C87F-5055-B7DB593216AF}"/>
          </ac:spMkLst>
        </pc:spChg>
        <pc:spChg chg="del">
          <ac:chgData name="Phan Duc Duy 20225831" userId="9a59e6f3-4738-43a1-96d2-bd6f004b3b0b" providerId="ADAL" clId="{59041F18-C208-4DEB-ACC6-9EC2F507BD01}" dt="2024-06-12T12:28:19.386" v="1956" actId="478"/>
          <ac:spMkLst>
            <pc:docMk/>
            <pc:sldMk cId="292372949" sldId="314"/>
            <ac:spMk id="373" creationId="{00000000-0000-0000-0000-000000000000}"/>
          </ac:spMkLst>
        </pc:spChg>
        <pc:spChg chg="del">
          <ac:chgData name="Phan Duc Duy 20225831" userId="9a59e6f3-4738-43a1-96d2-bd6f004b3b0b" providerId="ADAL" clId="{59041F18-C208-4DEB-ACC6-9EC2F507BD01}" dt="2024-06-12T12:28:19.386" v="1956" actId="478"/>
          <ac:spMkLst>
            <pc:docMk/>
            <pc:sldMk cId="292372949" sldId="314"/>
            <ac:spMk id="374" creationId="{00000000-0000-0000-0000-000000000000}"/>
          </ac:spMkLst>
        </pc:spChg>
        <pc:spChg chg="del">
          <ac:chgData name="Phan Duc Duy 20225831" userId="9a59e6f3-4738-43a1-96d2-bd6f004b3b0b" providerId="ADAL" clId="{59041F18-C208-4DEB-ACC6-9EC2F507BD01}" dt="2024-06-12T12:29:25.942" v="1958" actId="478"/>
          <ac:spMkLst>
            <pc:docMk/>
            <pc:sldMk cId="292372949" sldId="314"/>
            <ac:spMk id="375" creationId="{00000000-0000-0000-0000-000000000000}"/>
          </ac:spMkLst>
        </pc:spChg>
        <pc:spChg chg="del">
          <ac:chgData name="Phan Duc Duy 20225831" userId="9a59e6f3-4738-43a1-96d2-bd6f004b3b0b" providerId="ADAL" clId="{59041F18-C208-4DEB-ACC6-9EC2F507BD01}" dt="2024-06-12T12:28:19.386" v="1956" actId="478"/>
          <ac:spMkLst>
            <pc:docMk/>
            <pc:sldMk cId="292372949" sldId="314"/>
            <ac:spMk id="376" creationId="{00000000-0000-0000-0000-000000000000}"/>
          </ac:spMkLst>
        </pc:spChg>
        <pc:spChg chg="del">
          <ac:chgData name="Phan Duc Duy 20225831" userId="9a59e6f3-4738-43a1-96d2-bd6f004b3b0b" providerId="ADAL" clId="{59041F18-C208-4DEB-ACC6-9EC2F507BD01}" dt="2024-06-12T12:28:19.386" v="1956" actId="478"/>
          <ac:spMkLst>
            <pc:docMk/>
            <pc:sldMk cId="292372949" sldId="314"/>
            <ac:spMk id="377" creationId="{00000000-0000-0000-0000-000000000000}"/>
          </ac:spMkLst>
        </pc:spChg>
        <pc:spChg chg="del">
          <ac:chgData name="Phan Duc Duy 20225831" userId="9a59e6f3-4738-43a1-96d2-bd6f004b3b0b" providerId="ADAL" clId="{59041F18-C208-4DEB-ACC6-9EC2F507BD01}" dt="2024-06-12T12:28:19.386" v="1956" actId="478"/>
          <ac:spMkLst>
            <pc:docMk/>
            <pc:sldMk cId="292372949" sldId="314"/>
            <ac:spMk id="378" creationId="{00000000-0000-0000-0000-000000000000}"/>
          </ac:spMkLst>
        </pc:spChg>
        <pc:spChg chg="del">
          <ac:chgData name="Phan Duc Duy 20225831" userId="9a59e6f3-4738-43a1-96d2-bd6f004b3b0b" providerId="ADAL" clId="{59041F18-C208-4DEB-ACC6-9EC2F507BD01}" dt="2024-06-12T12:28:19.386" v="1956" actId="478"/>
          <ac:spMkLst>
            <pc:docMk/>
            <pc:sldMk cId="292372949" sldId="314"/>
            <ac:spMk id="379" creationId="{00000000-0000-0000-0000-000000000000}"/>
          </ac:spMkLst>
        </pc:spChg>
        <pc:grpChg chg="del">
          <ac:chgData name="Phan Duc Duy 20225831" userId="9a59e6f3-4738-43a1-96d2-bd6f004b3b0b" providerId="ADAL" clId="{59041F18-C208-4DEB-ACC6-9EC2F507BD01}" dt="2024-06-12T12:28:19.386" v="1956" actId="478"/>
          <ac:grpSpMkLst>
            <pc:docMk/>
            <pc:sldMk cId="292372949" sldId="314"/>
            <ac:grpSpMk id="380" creationId="{00000000-0000-0000-0000-000000000000}"/>
          </ac:grpSpMkLst>
        </pc:grpChg>
        <pc:grpChg chg="del">
          <ac:chgData name="Phan Duc Duy 20225831" userId="9a59e6f3-4738-43a1-96d2-bd6f004b3b0b" providerId="ADAL" clId="{59041F18-C208-4DEB-ACC6-9EC2F507BD01}" dt="2024-06-12T12:28:19.386" v="1956" actId="478"/>
          <ac:grpSpMkLst>
            <pc:docMk/>
            <pc:sldMk cId="292372949" sldId="314"/>
            <ac:grpSpMk id="387" creationId="{00000000-0000-0000-0000-000000000000}"/>
          </ac:grpSpMkLst>
        </pc:grpChg>
        <pc:picChg chg="add del mod ord">
          <ac:chgData name="Phan Duc Duy 20225831" userId="9a59e6f3-4738-43a1-96d2-bd6f004b3b0b" providerId="ADAL" clId="{59041F18-C208-4DEB-ACC6-9EC2F507BD01}" dt="2024-06-12T12:35:57.537" v="1994" actId="478"/>
          <ac:picMkLst>
            <pc:docMk/>
            <pc:sldMk cId="292372949" sldId="314"/>
            <ac:picMk id="14" creationId="{49CC7CD6-CA57-BC67-0589-4E91EC5C5818}"/>
          </ac:picMkLst>
        </pc:picChg>
        <pc:picChg chg="add del mod">
          <ac:chgData name="Phan Duc Duy 20225831" userId="9a59e6f3-4738-43a1-96d2-bd6f004b3b0b" providerId="ADAL" clId="{59041F18-C208-4DEB-ACC6-9EC2F507BD01}" dt="2024-06-12T12:30:10.344" v="1968" actId="478"/>
          <ac:picMkLst>
            <pc:docMk/>
            <pc:sldMk cId="292372949" sldId="314"/>
            <ac:picMk id="16" creationId="{19BF446B-BF2C-5BAF-A2BD-52A746CD4FFE}"/>
          </ac:picMkLst>
        </pc:picChg>
        <pc:picChg chg="add del mod">
          <ac:chgData name="Phan Duc Duy 20225831" userId="9a59e6f3-4738-43a1-96d2-bd6f004b3b0b" providerId="ADAL" clId="{59041F18-C208-4DEB-ACC6-9EC2F507BD01}" dt="2024-06-12T12:31:36.221" v="1970" actId="478"/>
          <ac:picMkLst>
            <pc:docMk/>
            <pc:sldMk cId="292372949" sldId="314"/>
            <ac:picMk id="18" creationId="{9D84637F-404D-B6F8-F3BA-156572A25203}"/>
          </ac:picMkLst>
        </pc:picChg>
        <pc:picChg chg="add del mod">
          <ac:chgData name="Phan Duc Duy 20225831" userId="9a59e6f3-4738-43a1-96d2-bd6f004b3b0b" providerId="ADAL" clId="{59041F18-C208-4DEB-ACC6-9EC2F507BD01}" dt="2024-06-12T12:36:10.028" v="1996"/>
          <ac:picMkLst>
            <pc:docMk/>
            <pc:sldMk cId="292372949" sldId="314"/>
            <ac:picMk id="20" creationId="{20819A4B-DC92-4DD4-5414-FDA219166E5E}"/>
          </ac:picMkLst>
        </pc:picChg>
        <pc:picChg chg="mod">
          <ac:chgData name="Phan Duc Duy 20225831" userId="9a59e6f3-4738-43a1-96d2-bd6f004b3b0b" providerId="ADAL" clId="{59041F18-C208-4DEB-ACC6-9EC2F507BD01}" dt="2024-06-12T12:36:12.617" v="1997" actId="1076"/>
          <ac:picMkLst>
            <pc:docMk/>
            <pc:sldMk cId="292372949" sldId="314"/>
            <ac:picMk id="22" creationId="{BBCCB56F-C617-2EC2-5A96-5247EC847FB4}"/>
          </ac:picMkLst>
        </pc:picChg>
      </pc:sldChg>
      <pc:sldChg chg="addSp delSp modSp add del mod setBg">
        <pc:chgData name="Phan Duc Duy 20225831" userId="9a59e6f3-4738-43a1-96d2-bd6f004b3b0b" providerId="ADAL" clId="{59041F18-C208-4DEB-ACC6-9EC2F507BD01}" dt="2024-06-12T10:11:49.908" v="1013"/>
        <pc:sldMkLst>
          <pc:docMk/>
          <pc:sldMk cId="539516624" sldId="314"/>
        </pc:sldMkLst>
        <pc:spChg chg="add del mod">
          <ac:chgData name="Phan Duc Duy 20225831" userId="9a59e6f3-4738-43a1-96d2-bd6f004b3b0b" providerId="ADAL" clId="{59041F18-C208-4DEB-ACC6-9EC2F507BD01}" dt="2024-06-12T10:11:44.931" v="1011" actId="478"/>
          <ac:spMkLst>
            <pc:docMk/>
            <pc:sldMk cId="539516624" sldId="314"/>
            <ac:spMk id="3" creationId="{58080A73-CD77-7227-F4AA-3EF5086D4106}"/>
          </ac:spMkLst>
        </pc:spChg>
        <pc:spChg chg="add del">
          <ac:chgData name="Phan Duc Duy 20225831" userId="9a59e6f3-4738-43a1-96d2-bd6f004b3b0b" providerId="ADAL" clId="{59041F18-C208-4DEB-ACC6-9EC2F507BD01}" dt="2024-06-12T10:11:44.931" v="1011" actId="478"/>
          <ac:spMkLst>
            <pc:docMk/>
            <pc:sldMk cId="539516624" sldId="314"/>
            <ac:spMk id="16" creationId="{5A55DD30-074E-DA5D-750C-E5424E5B4E0C}"/>
          </ac:spMkLst>
        </pc:spChg>
        <pc:spChg chg="add del">
          <ac:chgData name="Phan Duc Duy 20225831" userId="9a59e6f3-4738-43a1-96d2-bd6f004b3b0b" providerId="ADAL" clId="{59041F18-C208-4DEB-ACC6-9EC2F507BD01}" dt="2024-06-12T10:11:44.931" v="1011" actId="478"/>
          <ac:spMkLst>
            <pc:docMk/>
            <pc:sldMk cId="539516624" sldId="314"/>
            <ac:spMk id="33" creationId="{40D41656-698E-E582-2686-EF8DA2F257AE}"/>
          </ac:spMkLst>
        </pc:spChg>
        <pc:picChg chg="add del">
          <ac:chgData name="Phan Duc Duy 20225831" userId="9a59e6f3-4738-43a1-96d2-bd6f004b3b0b" providerId="ADAL" clId="{59041F18-C208-4DEB-ACC6-9EC2F507BD01}" dt="2024-06-12T10:11:44.931" v="1011" actId="478"/>
          <ac:picMkLst>
            <pc:docMk/>
            <pc:sldMk cId="539516624" sldId="314"/>
            <ac:picMk id="26" creationId="{44E957C3-B4E8-E4F3-60DE-DF21D36C034B}"/>
          </ac:picMkLst>
        </pc:picChg>
      </pc:sldChg>
      <pc:sldChg chg="addSp delSp modSp add del mod ord setBg">
        <pc:chgData name="Phan Duc Duy 20225831" userId="9a59e6f3-4738-43a1-96d2-bd6f004b3b0b" providerId="ADAL" clId="{59041F18-C208-4DEB-ACC6-9EC2F507BD01}" dt="2024-06-12T10:13:32.366" v="1038" actId="47"/>
        <pc:sldMkLst>
          <pc:docMk/>
          <pc:sldMk cId="1243442969" sldId="314"/>
        </pc:sldMkLst>
        <pc:spChg chg="add del mod">
          <ac:chgData name="Phan Duc Duy 20225831" userId="9a59e6f3-4738-43a1-96d2-bd6f004b3b0b" providerId="ADAL" clId="{59041F18-C208-4DEB-ACC6-9EC2F507BD01}" dt="2024-06-12T10:12:14.332" v="1027" actId="478"/>
          <ac:spMkLst>
            <pc:docMk/>
            <pc:sldMk cId="1243442969" sldId="314"/>
            <ac:spMk id="3" creationId="{BBE03FDE-1154-878C-6EC3-E9D9F4A87A01}"/>
          </ac:spMkLst>
        </pc:spChg>
        <pc:spChg chg="del">
          <ac:chgData name="Phan Duc Duy 20225831" userId="9a59e6f3-4738-43a1-96d2-bd6f004b3b0b" providerId="ADAL" clId="{59041F18-C208-4DEB-ACC6-9EC2F507BD01}" dt="2024-06-12T10:12:12.556" v="1026" actId="478"/>
          <ac:spMkLst>
            <pc:docMk/>
            <pc:sldMk cId="1243442969" sldId="314"/>
            <ac:spMk id="16" creationId="{5A55DD30-074E-DA5D-750C-E5424E5B4E0C}"/>
          </ac:spMkLst>
        </pc:spChg>
        <pc:spChg chg="del">
          <ac:chgData name="Phan Duc Duy 20225831" userId="9a59e6f3-4738-43a1-96d2-bd6f004b3b0b" providerId="ADAL" clId="{59041F18-C208-4DEB-ACC6-9EC2F507BD01}" dt="2024-06-12T10:12:45.399" v="1032" actId="478"/>
          <ac:spMkLst>
            <pc:docMk/>
            <pc:sldMk cId="1243442969" sldId="314"/>
            <ac:spMk id="25" creationId="{C1AE5377-3CAB-5E6C-A26F-024E55DC4040}"/>
          </ac:spMkLst>
        </pc:spChg>
        <pc:spChg chg="del">
          <ac:chgData name="Phan Duc Duy 20225831" userId="9a59e6f3-4738-43a1-96d2-bd6f004b3b0b" providerId="ADAL" clId="{59041F18-C208-4DEB-ACC6-9EC2F507BD01}" dt="2024-06-12T10:12:15.377" v="1028" actId="478"/>
          <ac:spMkLst>
            <pc:docMk/>
            <pc:sldMk cId="1243442969" sldId="314"/>
            <ac:spMk id="33" creationId="{40D41656-698E-E582-2686-EF8DA2F257AE}"/>
          </ac:spMkLst>
        </pc:spChg>
        <pc:picChg chg="del">
          <ac:chgData name="Phan Duc Duy 20225831" userId="9a59e6f3-4738-43a1-96d2-bd6f004b3b0b" providerId="ADAL" clId="{59041F18-C208-4DEB-ACC6-9EC2F507BD01}" dt="2024-06-12T10:12:10.593" v="1025" actId="478"/>
          <ac:picMkLst>
            <pc:docMk/>
            <pc:sldMk cId="1243442969" sldId="314"/>
            <ac:picMk id="26" creationId="{44E957C3-B4E8-E4F3-60DE-DF21D36C034B}"/>
          </ac:picMkLst>
        </pc:picChg>
      </pc:sldChg>
      <pc:sldChg chg="addSp delSp modSp add del mod ord modTransition setBg">
        <pc:chgData name="Phan Duc Duy 20225831" userId="9a59e6f3-4738-43a1-96d2-bd6f004b3b0b" providerId="ADAL" clId="{59041F18-C208-4DEB-ACC6-9EC2F507BD01}" dt="2024-06-12T10:29:17.153" v="1320" actId="47"/>
        <pc:sldMkLst>
          <pc:docMk/>
          <pc:sldMk cId="3169650154" sldId="314"/>
        </pc:sldMkLst>
        <pc:spChg chg="add del mod">
          <ac:chgData name="Phan Duc Duy 20225831" userId="9a59e6f3-4738-43a1-96d2-bd6f004b3b0b" providerId="ADAL" clId="{59041F18-C208-4DEB-ACC6-9EC2F507BD01}" dt="2024-06-12T10:25:36.869" v="1248" actId="478"/>
          <ac:spMkLst>
            <pc:docMk/>
            <pc:sldMk cId="3169650154" sldId="314"/>
            <ac:spMk id="3" creationId="{C5F36B80-AE3D-527D-CB41-6FCB423A7FC1}"/>
          </ac:spMkLst>
        </pc:spChg>
        <pc:spChg chg="add mod">
          <ac:chgData name="Phan Duc Duy 20225831" userId="9a59e6f3-4738-43a1-96d2-bd6f004b3b0b" providerId="ADAL" clId="{59041F18-C208-4DEB-ACC6-9EC2F507BD01}" dt="2024-06-12T10:27:39.154" v="1271"/>
          <ac:spMkLst>
            <pc:docMk/>
            <pc:sldMk cId="3169650154" sldId="314"/>
            <ac:spMk id="4" creationId="{79807090-C8EE-5380-36B4-11866A6FAE13}"/>
          </ac:spMkLst>
        </pc:spChg>
        <pc:spChg chg="add mod">
          <ac:chgData name="Phan Duc Duy 20225831" userId="9a59e6f3-4738-43a1-96d2-bd6f004b3b0b" providerId="ADAL" clId="{59041F18-C208-4DEB-ACC6-9EC2F507BD01}" dt="2024-06-12T10:27:39.154" v="1271"/>
          <ac:spMkLst>
            <pc:docMk/>
            <pc:sldMk cId="3169650154" sldId="314"/>
            <ac:spMk id="5" creationId="{7FF38F32-48A8-86C2-E9E5-7E3986AC16FA}"/>
          </ac:spMkLst>
        </pc:spChg>
        <pc:spChg chg="add mod">
          <ac:chgData name="Phan Duc Duy 20225831" userId="9a59e6f3-4738-43a1-96d2-bd6f004b3b0b" providerId="ADAL" clId="{59041F18-C208-4DEB-ACC6-9EC2F507BD01}" dt="2024-06-12T10:27:39.154" v="1271"/>
          <ac:spMkLst>
            <pc:docMk/>
            <pc:sldMk cId="3169650154" sldId="314"/>
            <ac:spMk id="6" creationId="{9651C8CF-F8AA-59D2-1BAC-DE8706E0F30C}"/>
          </ac:spMkLst>
        </pc:spChg>
        <pc:spChg chg="add mod">
          <ac:chgData name="Phan Duc Duy 20225831" userId="9a59e6f3-4738-43a1-96d2-bd6f004b3b0b" providerId="ADAL" clId="{59041F18-C208-4DEB-ACC6-9EC2F507BD01}" dt="2024-06-12T10:27:39.154" v="1271"/>
          <ac:spMkLst>
            <pc:docMk/>
            <pc:sldMk cId="3169650154" sldId="314"/>
            <ac:spMk id="7" creationId="{7269A8B1-0CB7-EEEE-8BB7-A79309ED49B9}"/>
          </ac:spMkLst>
        </pc:spChg>
        <pc:spChg chg="add mod">
          <ac:chgData name="Phan Duc Duy 20225831" userId="9a59e6f3-4738-43a1-96d2-bd6f004b3b0b" providerId="ADAL" clId="{59041F18-C208-4DEB-ACC6-9EC2F507BD01}" dt="2024-06-12T10:27:39.154" v="1271"/>
          <ac:spMkLst>
            <pc:docMk/>
            <pc:sldMk cId="3169650154" sldId="314"/>
            <ac:spMk id="8" creationId="{8BAAF1BB-5AA6-4522-B371-56E0D9228920}"/>
          </ac:spMkLst>
        </pc:spChg>
        <pc:spChg chg="add mod">
          <ac:chgData name="Phan Duc Duy 20225831" userId="9a59e6f3-4738-43a1-96d2-bd6f004b3b0b" providerId="ADAL" clId="{59041F18-C208-4DEB-ACC6-9EC2F507BD01}" dt="2024-06-12T10:27:39.154" v="1271"/>
          <ac:spMkLst>
            <pc:docMk/>
            <pc:sldMk cId="3169650154" sldId="314"/>
            <ac:spMk id="9" creationId="{52CE7265-3A15-AA94-60FC-EA7D0A998870}"/>
          </ac:spMkLst>
        </pc:spChg>
        <pc:spChg chg="add mod">
          <ac:chgData name="Phan Duc Duy 20225831" userId="9a59e6f3-4738-43a1-96d2-bd6f004b3b0b" providerId="ADAL" clId="{59041F18-C208-4DEB-ACC6-9EC2F507BD01}" dt="2024-06-12T10:27:39.154" v="1271"/>
          <ac:spMkLst>
            <pc:docMk/>
            <pc:sldMk cId="3169650154" sldId="314"/>
            <ac:spMk id="10" creationId="{3A6F28A9-55E5-84DC-2217-F801967ECC89}"/>
          </ac:spMkLst>
        </pc:spChg>
        <pc:spChg chg="add mod">
          <ac:chgData name="Phan Duc Duy 20225831" userId="9a59e6f3-4738-43a1-96d2-bd6f004b3b0b" providerId="ADAL" clId="{59041F18-C208-4DEB-ACC6-9EC2F507BD01}" dt="2024-06-12T10:27:44.545" v="1273" actId="571"/>
          <ac:spMkLst>
            <pc:docMk/>
            <pc:sldMk cId="3169650154" sldId="314"/>
            <ac:spMk id="11" creationId="{5467C900-067A-9C79-874A-D83EB26154C2}"/>
          </ac:spMkLst>
        </pc:spChg>
        <pc:spChg chg="add mod">
          <ac:chgData name="Phan Duc Duy 20225831" userId="9a59e6f3-4738-43a1-96d2-bd6f004b3b0b" providerId="ADAL" clId="{59041F18-C208-4DEB-ACC6-9EC2F507BD01}" dt="2024-06-12T10:27:44.545" v="1273" actId="571"/>
          <ac:spMkLst>
            <pc:docMk/>
            <pc:sldMk cId="3169650154" sldId="314"/>
            <ac:spMk id="12" creationId="{BD69F17A-F714-2892-1460-DA53BD74A2DA}"/>
          </ac:spMkLst>
        </pc:spChg>
        <pc:spChg chg="add mod">
          <ac:chgData name="Phan Duc Duy 20225831" userId="9a59e6f3-4738-43a1-96d2-bd6f004b3b0b" providerId="ADAL" clId="{59041F18-C208-4DEB-ACC6-9EC2F507BD01}" dt="2024-06-12T10:27:44.545" v="1273" actId="571"/>
          <ac:spMkLst>
            <pc:docMk/>
            <pc:sldMk cId="3169650154" sldId="314"/>
            <ac:spMk id="13" creationId="{E32A1365-0B57-77CB-5A48-B40A84BE1B5E}"/>
          </ac:spMkLst>
        </pc:spChg>
        <pc:spChg chg="add mod">
          <ac:chgData name="Phan Duc Duy 20225831" userId="9a59e6f3-4738-43a1-96d2-bd6f004b3b0b" providerId="ADAL" clId="{59041F18-C208-4DEB-ACC6-9EC2F507BD01}" dt="2024-06-12T10:27:44.545" v="1273" actId="571"/>
          <ac:spMkLst>
            <pc:docMk/>
            <pc:sldMk cId="3169650154" sldId="314"/>
            <ac:spMk id="14" creationId="{5C365658-652D-4C6E-1AAD-B0060CB41F31}"/>
          </ac:spMkLst>
        </pc:spChg>
        <pc:spChg chg="add mod">
          <ac:chgData name="Phan Duc Duy 20225831" userId="9a59e6f3-4738-43a1-96d2-bd6f004b3b0b" providerId="ADAL" clId="{59041F18-C208-4DEB-ACC6-9EC2F507BD01}" dt="2024-06-12T10:27:44.545" v="1273" actId="571"/>
          <ac:spMkLst>
            <pc:docMk/>
            <pc:sldMk cId="3169650154" sldId="314"/>
            <ac:spMk id="15" creationId="{3FEAF5AE-0F38-FCC6-EBF1-06DB2CA5F33F}"/>
          </ac:spMkLst>
        </pc:spChg>
        <pc:spChg chg="del mod">
          <ac:chgData name="Phan Duc Duy 20225831" userId="9a59e6f3-4738-43a1-96d2-bd6f004b3b0b" providerId="ADAL" clId="{59041F18-C208-4DEB-ACC6-9EC2F507BD01}" dt="2024-06-12T10:25:35.175" v="1247" actId="478"/>
          <ac:spMkLst>
            <pc:docMk/>
            <pc:sldMk cId="3169650154" sldId="314"/>
            <ac:spMk id="16" creationId="{5A55DD30-074E-DA5D-750C-E5424E5B4E0C}"/>
          </ac:spMkLst>
        </pc:spChg>
        <pc:spChg chg="add mod">
          <ac:chgData name="Phan Duc Duy 20225831" userId="9a59e6f3-4738-43a1-96d2-bd6f004b3b0b" providerId="ADAL" clId="{59041F18-C208-4DEB-ACC6-9EC2F507BD01}" dt="2024-06-12T10:27:44.545" v="1273" actId="571"/>
          <ac:spMkLst>
            <pc:docMk/>
            <pc:sldMk cId="3169650154" sldId="314"/>
            <ac:spMk id="17" creationId="{E6850C2E-5090-33A0-C267-2736A59044B4}"/>
          </ac:spMkLst>
        </pc:spChg>
        <pc:spChg chg="add mod">
          <ac:chgData name="Phan Duc Duy 20225831" userId="9a59e6f3-4738-43a1-96d2-bd6f004b3b0b" providerId="ADAL" clId="{59041F18-C208-4DEB-ACC6-9EC2F507BD01}" dt="2024-06-12T10:27:44.545" v="1273" actId="571"/>
          <ac:spMkLst>
            <pc:docMk/>
            <pc:sldMk cId="3169650154" sldId="314"/>
            <ac:spMk id="18" creationId="{680BC1D5-0629-1E89-DC15-EB6115D81CC9}"/>
          </ac:spMkLst>
        </pc:spChg>
        <pc:spChg chg="add mod">
          <ac:chgData name="Phan Duc Duy 20225831" userId="9a59e6f3-4738-43a1-96d2-bd6f004b3b0b" providerId="ADAL" clId="{59041F18-C208-4DEB-ACC6-9EC2F507BD01}" dt="2024-06-12T10:28:19.552" v="1287" actId="207"/>
          <ac:spMkLst>
            <pc:docMk/>
            <pc:sldMk cId="3169650154" sldId="314"/>
            <ac:spMk id="19" creationId="{FD385310-6A6B-94DF-4A73-980F9346C1FF}"/>
          </ac:spMkLst>
        </pc:spChg>
        <pc:spChg chg="add mod">
          <ac:chgData name="Phan Duc Duy 20225831" userId="9a59e6f3-4738-43a1-96d2-bd6f004b3b0b" providerId="ADAL" clId="{59041F18-C208-4DEB-ACC6-9EC2F507BD01}" dt="2024-06-12T10:28:13.078" v="1282" actId="207"/>
          <ac:spMkLst>
            <pc:docMk/>
            <pc:sldMk cId="3169650154" sldId="314"/>
            <ac:spMk id="20" creationId="{F814D2E4-D5AE-F29A-B16D-5EF0E6309A22}"/>
          </ac:spMkLst>
        </pc:spChg>
        <pc:spChg chg="add mod">
          <ac:chgData name="Phan Duc Duy 20225831" userId="9a59e6f3-4738-43a1-96d2-bd6f004b3b0b" providerId="ADAL" clId="{59041F18-C208-4DEB-ACC6-9EC2F507BD01}" dt="2024-06-12T10:27:53.109" v="1276" actId="1076"/>
          <ac:spMkLst>
            <pc:docMk/>
            <pc:sldMk cId="3169650154" sldId="314"/>
            <ac:spMk id="21" creationId="{DE5EC39D-0FEE-5A2B-CE7B-482F2751D2BD}"/>
          </ac:spMkLst>
        </pc:spChg>
        <pc:spChg chg="add mod">
          <ac:chgData name="Phan Duc Duy 20225831" userId="9a59e6f3-4738-43a1-96d2-bd6f004b3b0b" providerId="ADAL" clId="{59041F18-C208-4DEB-ACC6-9EC2F507BD01}" dt="2024-06-12T10:28:00.844" v="1281" actId="207"/>
          <ac:spMkLst>
            <pc:docMk/>
            <pc:sldMk cId="3169650154" sldId="314"/>
            <ac:spMk id="22" creationId="{F66CB43E-0239-844B-CFF6-91EC16212467}"/>
          </ac:spMkLst>
        </pc:spChg>
        <pc:spChg chg="add mod">
          <ac:chgData name="Phan Duc Duy 20225831" userId="9a59e6f3-4738-43a1-96d2-bd6f004b3b0b" providerId="ADAL" clId="{59041F18-C208-4DEB-ACC6-9EC2F507BD01}" dt="2024-06-12T10:27:53.109" v="1276" actId="1076"/>
          <ac:spMkLst>
            <pc:docMk/>
            <pc:sldMk cId="3169650154" sldId="314"/>
            <ac:spMk id="23" creationId="{9E109999-4A2E-3ED9-11CC-3F4454CE0026}"/>
          </ac:spMkLst>
        </pc:spChg>
        <pc:spChg chg="add mod">
          <ac:chgData name="Phan Duc Duy 20225831" userId="9a59e6f3-4738-43a1-96d2-bd6f004b3b0b" providerId="ADAL" clId="{59041F18-C208-4DEB-ACC6-9EC2F507BD01}" dt="2024-06-12T10:27:53.109" v="1276" actId="1076"/>
          <ac:spMkLst>
            <pc:docMk/>
            <pc:sldMk cId="3169650154" sldId="314"/>
            <ac:spMk id="24" creationId="{B61E6407-221B-AA15-C67E-CD2D9D072B95}"/>
          </ac:spMkLst>
        </pc:spChg>
        <pc:spChg chg="add mod">
          <ac:chgData name="Phan Duc Duy 20225831" userId="9a59e6f3-4738-43a1-96d2-bd6f004b3b0b" providerId="ADAL" clId="{59041F18-C208-4DEB-ACC6-9EC2F507BD01}" dt="2024-06-12T10:27:53.109" v="1276" actId="1076"/>
          <ac:spMkLst>
            <pc:docMk/>
            <pc:sldMk cId="3169650154" sldId="314"/>
            <ac:spMk id="25" creationId="{6071443F-0B27-D072-69E2-F16A52A38139}"/>
          </ac:spMkLst>
        </pc:spChg>
        <pc:spChg chg="del">
          <ac:chgData name="Phan Duc Duy 20225831" userId="9a59e6f3-4738-43a1-96d2-bd6f004b3b0b" providerId="ADAL" clId="{59041F18-C208-4DEB-ACC6-9EC2F507BD01}" dt="2024-06-12T10:25:40.022" v="1250" actId="478"/>
          <ac:spMkLst>
            <pc:docMk/>
            <pc:sldMk cId="3169650154" sldId="314"/>
            <ac:spMk id="33" creationId="{40D41656-698E-E582-2686-EF8DA2F257AE}"/>
          </ac:spMkLst>
        </pc:spChg>
        <pc:spChg chg="del">
          <ac:chgData name="Phan Duc Duy 20225831" userId="9a59e6f3-4738-43a1-96d2-bd6f004b3b0b" providerId="ADAL" clId="{59041F18-C208-4DEB-ACC6-9EC2F507BD01}" dt="2024-06-12T10:27:49.581" v="1274" actId="478"/>
          <ac:spMkLst>
            <pc:docMk/>
            <pc:sldMk cId="3169650154" sldId="314"/>
            <ac:spMk id="50" creationId="{2E7F4837-39F3-EE51-AA00-8432775C06C3}"/>
          </ac:spMkLst>
        </pc:spChg>
        <pc:spChg chg="del">
          <ac:chgData name="Phan Duc Duy 20225831" userId="9a59e6f3-4738-43a1-96d2-bd6f004b3b0b" providerId="ADAL" clId="{59041F18-C208-4DEB-ACC6-9EC2F507BD01}" dt="2024-06-12T10:27:49.581" v="1274" actId="478"/>
          <ac:spMkLst>
            <pc:docMk/>
            <pc:sldMk cId="3169650154" sldId="314"/>
            <ac:spMk id="51" creationId="{50F1C88D-DF48-773A-FAD4-C41A10ADC474}"/>
          </ac:spMkLst>
        </pc:spChg>
        <pc:spChg chg="del">
          <ac:chgData name="Phan Duc Duy 20225831" userId="9a59e6f3-4738-43a1-96d2-bd6f004b3b0b" providerId="ADAL" clId="{59041F18-C208-4DEB-ACC6-9EC2F507BD01}" dt="2024-06-12T10:27:49.581" v="1274" actId="478"/>
          <ac:spMkLst>
            <pc:docMk/>
            <pc:sldMk cId="3169650154" sldId="314"/>
            <ac:spMk id="52" creationId="{F99AE951-C079-CD6A-AD94-CB475B715151}"/>
          </ac:spMkLst>
        </pc:spChg>
        <pc:spChg chg="del">
          <ac:chgData name="Phan Duc Duy 20225831" userId="9a59e6f3-4738-43a1-96d2-bd6f004b3b0b" providerId="ADAL" clId="{59041F18-C208-4DEB-ACC6-9EC2F507BD01}" dt="2024-06-12T10:27:49.581" v="1274" actId="478"/>
          <ac:spMkLst>
            <pc:docMk/>
            <pc:sldMk cId="3169650154" sldId="314"/>
            <ac:spMk id="53" creationId="{3F4F5094-0205-DF6C-B2FC-D94FF145F9B9}"/>
          </ac:spMkLst>
        </pc:spChg>
        <pc:spChg chg="del">
          <ac:chgData name="Phan Duc Duy 20225831" userId="9a59e6f3-4738-43a1-96d2-bd6f004b3b0b" providerId="ADAL" clId="{59041F18-C208-4DEB-ACC6-9EC2F507BD01}" dt="2024-06-12T10:27:49.581" v="1274" actId="478"/>
          <ac:spMkLst>
            <pc:docMk/>
            <pc:sldMk cId="3169650154" sldId="314"/>
            <ac:spMk id="54" creationId="{003304F9-33D6-C2DE-9971-D36908F2CEC6}"/>
          </ac:spMkLst>
        </pc:spChg>
        <pc:spChg chg="del mod">
          <ac:chgData name="Phan Duc Duy 20225831" userId="9a59e6f3-4738-43a1-96d2-bd6f004b3b0b" providerId="ADAL" clId="{59041F18-C208-4DEB-ACC6-9EC2F507BD01}" dt="2024-06-12T10:27:49.581" v="1274" actId="478"/>
          <ac:spMkLst>
            <pc:docMk/>
            <pc:sldMk cId="3169650154" sldId="314"/>
            <ac:spMk id="56" creationId="{D6385CAD-AC43-6C5B-9D98-4F0EDB62D3CF}"/>
          </ac:spMkLst>
        </pc:spChg>
        <pc:spChg chg="del">
          <ac:chgData name="Phan Duc Duy 20225831" userId="9a59e6f3-4738-43a1-96d2-bd6f004b3b0b" providerId="ADAL" clId="{59041F18-C208-4DEB-ACC6-9EC2F507BD01}" dt="2024-06-12T10:27:49.581" v="1274" actId="478"/>
          <ac:spMkLst>
            <pc:docMk/>
            <pc:sldMk cId="3169650154" sldId="314"/>
            <ac:spMk id="57" creationId="{A1B8AC13-E643-4E6F-56C4-E617E1BFE3A7}"/>
          </ac:spMkLst>
        </pc:spChg>
        <pc:picChg chg="del">
          <ac:chgData name="Phan Duc Duy 20225831" userId="9a59e6f3-4738-43a1-96d2-bd6f004b3b0b" providerId="ADAL" clId="{59041F18-C208-4DEB-ACC6-9EC2F507BD01}" dt="2024-06-12T10:25:39.096" v="1249" actId="478"/>
          <ac:picMkLst>
            <pc:docMk/>
            <pc:sldMk cId="3169650154" sldId="314"/>
            <ac:picMk id="26" creationId="{44E957C3-B4E8-E4F3-60DE-DF21D36C034B}"/>
          </ac:picMkLst>
        </pc:picChg>
      </pc:sldChg>
      <pc:sldChg chg="addSp delSp modSp add del mod setBg">
        <pc:chgData name="Phan Duc Duy 20225831" userId="9a59e6f3-4738-43a1-96d2-bd6f004b3b0b" providerId="ADAL" clId="{59041F18-C208-4DEB-ACC6-9EC2F507BD01}" dt="2024-06-12T10:25:20.875" v="1237" actId="47"/>
        <pc:sldMkLst>
          <pc:docMk/>
          <pc:sldMk cId="3441373201" sldId="314"/>
        </pc:sldMkLst>
        <pc:spChg chg="add del mod">
          <ac:chgData name="Phan Duc Duy 20225831" userId="9a59e6f3-4738-43a1-96d2-bd6f004b3b0b" providerId="ADAL" clId="{59041F18-C208-4DEB-ACC6-9EC2F507BD01}" dt="2024-06-12T10:20:10.924" v="1141" actId="478"/>
          <ac:spMkLst>
            <pc:docMk/>
            <pc:sldMk cId="3441373201" sldId="314"/>
            <ac:spMk id="3" creationId="{0E7FD407-16CB-19E3-0E7E-3659558FE2EA}"/>
          </ac:spMkLst>
        </pc:spChg>
        <pc:spChg chg="del">
          <ac:chgData name="Phan Duc Duy 20225831" userId="9a59e6f3-4738-43a1-96d2-bd6f004b3b0b" providerId="ADAL" clId="{59041F18-C208-4DEB-ACC6-9EC2F507BD01}" dt="2024-06-12T10:20:08.928" v="1140" actId="478"/>
          <ac:spMkLst>
            <pc:docMk/>
            <pc:sldMk cId="3441373201" sldId="314"/>
            <ac:spMk id="16" creationId="{5A55DD30-074E-DA5D-750C-E5424E5B4E0C}"/>
          </ac:spMkLst>
        </pc:spChg>
        <pc:spChg chg="del">
          <ac:chgData name="Phan Duc Duy 20225831" userId="9a59e6f3-4738-43a1-96d2-bd6f004b3b0b" providerId="ADAL" clId="{59041F18-C208-4DEB-ACC6-9EC2F507BD01}" dt="2024-06-12T10:20:08.928" v="1140" actId="478"/>
          <ac:spMkLst>
            <pc:docMk/>
            <pc:sldMk cId="3441373201" sldId="314"/>
            <ac:spMk id="33" creationId="{40D41656-698E-E582-2686-EF8DA2F257AE}"/>
          </ac:spMkLst>
        </pc:spChg>
        <pc:picChg chg="del">
          <ac:chgData name="Phan Duc Duy 20225831" userId="9a59e6f3-4738-43a1-96d2-bd6f004b3b0b" providerId="ADAL" clId="{59041F18-C208-4DEB-ACC6-9EC2F507BD01}" dt="2024-06-12T10:20:06.795" v="1139" actId="478"/>
          <ac:picMkLst>
            <pc:docMk/>
            <pc:sldMk cId="3441373201" sldId="314"/>
            <ac:picMk id="26" creationId="{44E957C3-B4E8-E4F3-60DE-DF21D36C034B}"/>
          </ac:picMkLst>
        </pc:picChg>
      </pc:sldChg>
      <pc:sldChg chg="addSp delSp modSp add mod setBg modAnim">
        <pc:chgData name="Phan Duc Duy 20225831" userId="9a59e6f3-4738-43a1-96d2-bd6f004b3b0b" providerId="ADAL" clId="{59041F18-C208-4DEB-ACC6-9EC2F507BD01}" dt="2024-06-12T13:23:04.392" v="2753"/>
        <pc:sldMkLst>
          <pc:docMk/>
          <pc:sldMk cId="1313379183" sldId="315"/>
        </pc:sldMkLst>
        <pc:spChg chg="add mod">
          <ac:chgData name="Phan Duc Duy 20225831" userId="9a59e6f3-4738-43a1-96d2-bd6f004b3b0b" providerId="ADAL" clId="{59041F18-C208-4DEB-ACC6-9EC2F507BD01}" dt="2024-06-12T12:13:20.509" v="1921"/>
          <ac:spMkLst>
            <pc:docMk/>
            <pc:sldMk cId="1313379183" sldId="315"/>
            <ac:spMk id="3" creationId="{9AE2A479-E46D-C6D5-4350-9DD36A872386}"/>
          </ac:spMkLst>
        </pc:spChg>
        <pc:spChg chg="add mod">
          <ac:chgData name="Phan Duc Duy 20225831" userId="9a59e6f3-4738-43a1-96d2-bd6f004b3b0b" providerId="ADAL" clId="{59041F18-C208-4DEB-ACC6-9EC2F507BD01}" dt="2024-06-12T13:17:41.470" v="2623" actId="207"/>
          <ac:spMkLst>
            <pc:docMk/>
            <pc:sldMk cId="1313379183" sldId="315"/>
            <ac:spMk id="4" creationId="{6CF3CAC6-F045-3FA1-C6B6-D12E947F85C8}"/>
          </ac:spMkLst>
        </pc:spChg>
        <pc:spChg chg="add mod">
          <ac:chgData name="Phan Duc Duy 20225831" userId="9a59e6f3-4738-43a1-96d2-bd6f004b3b0b" providerId="ADAL" clId="{59041F18-C208-4DEB-ACC6-9EC2F507BD01}" dt="2024-06-12T13:17:41.470" v="2623" actId="207"/>
          <ac:spMkLst>
            <pc:docMk/>
            <pc:sldMk cId="1313379183" sldId="315"/>
            <ac:spMk id="5" creationId="{9C6D7BDD-4333-0E00-D764-07A0F2E775B2}"/>
          </ac:spMkLst>
        </pc:spChg>
        <pc:spChg chg="add mod">
          <ac:chgData name="Phan Duc Duy 20225831" userId="9a59e6f3-4738-43a1-96d2-bd6f004b3b0b" providerId="ADAL" clId="{59041F18-C208-4DEB-ACC6-9EC2F507BD01}" dt="2024-06-12T13:17:41.470" v="2623" actId="207"/>
          <ac:spMkLst>
            <pc:docMk/>
            <pc:sldMk cId="1313379183" sldId="315"/>
            <ac:spMk id="6" creationId="{FD9A8AE1-B6E6-D372-ACE3-EC0DFD318BDC}"/>
          </ac:spMkLst>
        </pc:spChg>
        <pc:spChg chg="add mod">
          <ac:chgData name="Phan Duc Duy 20225831" userId="9a59e6f3-4738-43a1-96d2-bd6f004b3b0b" providerId="ADAL" clId="{59041F18-C208-4DEB-ACC6-9EC2F507BD01}" dt="2024-06-12T13:17:41.470" v="2623" actId="207"/>
          <ac:spMkLst>
            <pc:docMk/>
            <pc:sldMk cId="1313379183" sldId="315"/>
            <ac:spMk id="7" creationId="{ADB2AE58-1EDA-8A87-D3C1-C6065F7B96C4}"/>
          </ac:spMkLst>
        </pc:spChg>
        <pc:spChg chg="add mod">
          <ac:chgData name="Phan Duc Duy 20225831" userId="9a59e6f3-4738-43a1-96d2-bd6f004b3b0b" providerId="ADAL" clId="{59041F18-C208-4DEB-ACC6-9EC2F507BD01}" dt="2024-06-12T13:17:41.470" v="2623" actId="207"/>
          <ac:spMkLst>
            <pc:docMk/>
            <pc:sldMk cId="1313379183" sldId="315"/>
            <ac:spMk id="8" creationId="{CE8367D5-6D36-7968-111A-29B954283758}"/>
          </ac:spMkLst>
        </pc:spChg>
        <pc:spChg chg="add mod">
          <ac:chgData name="Phan Duc Duy 20225831" userId="9a59e6f3-4738-43a1-96d2-bd6f004b3b0b" providerId="ADAL" clId="{59041F18-C208-4DEB-ACC6-9EC2F507BD01}" dt="2024-06-12T13:17:41.470" v="2623" actId="207"/>
          <ac:spMkLst>
            <pc:docMk/>
            <pc:sldMk cId="1313379183" sldId="315"/>
            <ac:spMk id="9" creationId="{B5525DEB-8EA3-B6EF-74BA-8B34F9FB79A0}"/>
          </ac:spMkLst>
        </pc:spChg>
        <pc:spChg chg="add mod">
          <ac:chgData name="Phan Duc Duy 20225831" userId="9a59e6f3-4738-43a1-96d2-bd6f004b3b0b" providerId="ADAL" clId="{59041F18-C208-4DEB-ACC6-9EC2F507BD01}" dt="2024-06-12T13:17:41.470" v="2623" actId="207"/>
          <ac:spMkLst>
            <pc:docMk/>
            <pc:sldMk cId="1313379183" sldId="315"/>
            <ac:spMk id="10" creationId="{DD74E5CA-34C5-ABFD-D3CF-990FC6087CC2}"/>
          </ac:spMkLst>
        </pc:spChg>
        <pc:spChg chg="add mod">
          <ac:chgData name="Phan Duc Duy 20225831" userId="9a59e6f3-4738-43a1-96d2-bd6f004b3b0b" providerId="ADAL" clId="{59041F18-C208-4DEB-ACC6-9EC2F507BD01}" dt="2024-06-12T13:17:41.470" v="2623" actId="207"/>
          <ac:spMkLst>
            <pc:docMk/>
            <pc:sldMk cId="1313379183" sldId="315"/>
            <ac:spMk id="11" creationId="{5903058B-0657-4E6A-8874-0E49B9CA8C5E}"/>
          </ac:spMkLst>
        </pc:spChg>
        <pc:spChg chg="mod">
          <ac:chgData name="Phan Duc Duy 20225831" userId="9a59e6f3-4738-43a1-96d2-bd6f004b3b0b" providerId="ADAL" clId="{59041F18-C208-4DEB-ACC6-9EC2F507BD01}" dt="2024-06-12T12:18:14.204" v="1937" actId="208"/>
          <ac:spMkLst>
            <pc:docMk/>
            <pc:sldMk cId="1313379183" sldId="315"/>
            <ac:spMk id="13" creationId="{D8918403-2EE7-54D4-651E-182E03046638}"/>
          </ac:spMkLst>
        </pc:spChg>
        <pc:spChg chg="mod">
          <ac:chgData name="Phan Duc Duy 20225831" userId="9a59e6f3-4738-43a1-96d2-bd6f004b3b0b" providerId="ADAL" clId="{59041F18-C208-4DEB-ACC6-9EC2F507BD01}" dt="2024-06-12T12:18:14.204" v="1937" actId="208"/>
          <ac:spMkLst>
            <pc:docMk/>
            <pc:sldMk cId="1313379183" sldId="315"/>
            <ac:spMk id="14" creationId="{3169ED78-4EDD-2385-3E44-188C438057F2}"/>
          </ac:spMkLst>
        </pc:spChg>
        <pc:spChg chg="mod">
          <ac:chgData name="Phan Duc Duy 20225831" userId="9a59e6f3-4738-43a1-96d2-bd6f004b3b0b" providerId="ADAL" clId="{59041F18-C208-4DEB-ACC6-9EC2F507BD01}" dt="2024-06-12T12:18:14.204" v="1937" actId="208"/>
          <ac:spMkLst>
            <pc:docMk/>
            <pc:sldMk cId="1313379183" sldId="315"/>
            <ac:spMk id="15" creationId="{653E46E7-C733-815E-7C11-2FC02D478F7E}"/>
          </ac:spMkLst>
        </pc:spChg>
        <pc:spChg chg="del">
          <ac:chgData name="Phan Duc Duy 20225831" userId="9a59e6f3-4738-43a1-96d2-bd6f004b3b0b" providerId="ADAL" clId="{59041F18-C208-4DEB-ACC6-9EC2F507BD01}" dt="2024-06-12T12:13:09.124" v="1918" actId="478"/>
          <ac:spMkLst>
            <pc:docMk/>
            <pc:sldMk cId="1313379183" sldId="315"/>
            <ac:spMk id="16" creationId="{5A55DD30-074E-DA5D-750C-E5424E5B4E0C}"/>
          </ac:spMkLst>
        </pc:spChg>
        <pc:spChg chg="mod">
          <ac:chgData name="Phan Duc Duy 20225831" userId="9a59e6f3-4738-43a1-96d2-bd6f004b3b0b" providerId="ADAL" clId="{59041F18-C208-4DEB-ACC6-9EC2F507BD01}" dt="2024-06-12T12:18:14.204" v="1937" actId="208"/>
          <ac:spMkLst>
            <pc:docMk/>
            <pc:sldMk cId="1313379183" sldId="315"/>
            <ac:spMk id="17" creationId="{623A2C83-EB31-9613-FE47-B3F2D7F3E1F9}"/>
          </ac:spMkLst>
        </pc:spChg>
        <pc:spChg chg="mod">
          <ac:chgData name="Phan Duc Duy 20225831" userId="9a59e6f3-4738-43a1-96d2-bd6f004b3b0b" providerId="ADAL" clId="{59041F18-C208-4DEB-ACC6-9EC2F507BD01}" dt="2024-06-12T12:18:14.204" v="1937" actId="208"/>
          <ac:spMkLst>
            <pc:docMk/>
            <pc:sldMk cId="1313379183" sldId="315"/>
            <ac:spMk id="18" creationId="{6E778ED5-4F59-29E4-A4DE-00D2794DA274}"/>
          </ac:spMkLst>
        </pc:spChg>
        <pc:spChg chg="add mod">
          <ac:chgData name="Phan Duc Duy 20225831" userId="9a59e6f3-4738-43a1-96d2-bd6f004b3b0b" providerId="ADAL" clId="{59041F18-C208-4DEB-ACC6-9EC2F507BD01}" dt="2024-06-12T12:23:43.769" v="1951" actId="1076"/>
          <ac:spMkLst>
            <pc:docMk/>
            <pc:sldMk cId="1313379183" sldId="315"/>
            <ac:spMk id="20" creationId="{8C2BBFCE-B16B-CC96-2E13-A9B0CCF55AAC}"/>
          </ac:spMkLst>
        </pc:spChg>
        <pc:spChg chg="del">
          <ac:chgData name="Phan Duc Duy 20225831" userId="9a59e6f3-4738-43a1-96d2-bd6f004b3b0b" providerId="ADAL" clId="{59041F18-C208-4DEB-ACC6-9EC2F507BD01}" dt="2024-06-12T12:13:09.124" v="1918" actId="478"/>
          <ac:spMkLst>
            <pc:docMk/>
            <pc:sldMk cId="1313379183" sldId="315"/>
            <ac:spMk id="33" creationId="{40D41656-698E-E582-2686-EF8DA2F257AE}"/>
          </ac:spMkLst>
        </pc:spChg>
        <pc:spChg chg="del">
          <ac:chgData name="Phan Duc Duy 20225831" userId="9a59e6f3-4738-43a1-96d2-bd6f004b3b0b" providerId="ADAL" clId="{59041F18-C208-4DEB-ACC6-9EC2F507BD01}" dt="2024-06-12T12:13:09.124" v="1918" actId="478"/>
          <ac:spMkLst>
            <pc:docMk/>
            <pc:sldMk cId="1313379183" sldId="315"/>
            <ac:spMk id="202" creationId="{3C229C94-543B-33D7-048B-1860697B1345}"/>
          </ac:spMkLst>
        </pc:spChg>
        <pc:spChg chg="del">
          <ac:chgData name="Phan Duc Duy 20225831" userId="9a59e6f3-4738-43a1-96d2-bd6f004b3b0b" providerId="ADAL" clId="{59041F18-C208-4DEB-ACC6-9EC2F507BD01}" dt="2024-06-12T12:13:09.124" v="1918" actId="478"/>
          <ac:spMkLst>
            <pc:docMk/>
            <pc:sldMk cId="1313379183" sldId="315"/>
            <ac:spMk id="203" creationId="{57709349-AA7B-B65E-6090-5FAB1BF2DB9C}"/>
          </ac:spMkLst>
        </pc:spChg>
        <pc:spChg chg="del">
          <ac:chgData name="Phan Duc Duy 20225831" userId="9a59e6f3-4738-43a1-96d2-bd6f004b3b0b" providerId="ADAL" clId="{59041F18-C208-4DEB-ACC6-9EC2F507BD01}" dt="2024-06-12T12:13:09.124" v="1918" actId="478"/>
          <ac:spMkLst>
            <pc:docMk/>
            <pc:sldMk cId="1313379183" sldId="315"/>
            <ac:spMk id="204" creationId="{D5E5814F-169E-1EF9-E071-0CEBFB887F8A}"/>
          </ac:spMkLst>
        </pc:spChg>
        <pc:spChg chg="del">
          <ac:chgData name="Phan Duc Duy 20225831" userId="9a59e6f3-4738-43a1-96d2-bd6f004b3b0b" providerId="ADAL" clId="{59041F18-C208-4DEB-ACC6-9EC2F507BD01}" dt="2024-06-12T12:13:09.124" v="1918" actId="478"/>
          <ac:spMkLst>
            <pc:docMk/>
            <pc:sldMk cId="1313379183" sldId="315"/>
            <ac:spMk id="205" creationId="{10682B16-E142-F5D7-737E-4EACC83429C3}"/>
          </ac:spMkLst>
        </pc:spChg>
        <pc:spChg chg="del">
          <ac:chgData name="Phan Duc Duy 20225831" userId="9a59e6f3-4738-43a1-96d2-bd6f004b3b0b" providerId="ADAL" clId="{59041F18-C208-4DEB-ACC6-9EC2F507BD01}" dt="2024-06-12T12:13:09.124" v="1918" actId="478"/>
          <ac:spMkLst>
            <pc:docMk/>
            <pc:sldMk cId="1313379183" sldId="315"/>
            <ac:spMk id="206" creationId="{A0712E91-78B7-8A29-4160-0D0BC202F42B}"/>
          </ac:spMkLst>
        </pc:spChg>
        <pc:spChg chg="del">
          <ac:chgData name="Phan Duc Duy 20225831" userId="9a59e6f3-4738-43a1-96d2-bd6f004b3b0b" providerId="ADAL" clId="{59041F18-C208-4DEB-ACC6-9EC2F507BD01}" dt="2024-06-12T12:13:09.124" v="1918" actId="478"/>
          <ac:spMkLst>
            <pc:docMk/>
            <pc:sldMk cId="1313379183" sldId="315"/>
            <ac:spMk id="207" creationId="{45E760BC-EAE9-ED3E-7BB7-580B6929B1D1}"/>
          </ac:spMkLst>
        </pc:spChg>
        <pc:spChg chg="del">
          <ac:chgData name="Phan Duc Duy 20225831" userId="9a59e6f3-4738-43a1-96d2-bd6f004b3b0b" providerId="ADAL" clId="{59041F18-C208-4DEB-ACC6-9EC2F507BD01}" dt="2024-06-12T12:13:09.124" v="1918" actId="478"/>
          <ac:spMkLst>
            <pc:docMk/>
            <pc:sldMk cId="1313379183" sldId="315"/>
            <ac:spMk id="208" creationId="{A1FE541E-BE16-EDE5-9189-44428A22CECE}"/>
          </ac:spMkLst>
        </pc:spChg>
        <pc:spChg chg="del">
          <ac:chgData name="Phan Duc Duy 20225831" userId="9a59e6f3-4738-43a1-96d2-bd6f004b3b0b" providerId="ADAL" clId="{59041F18-C208-4DEB-ACC6-9EC2F507BD01}" dt="2024-06-12T12:13:09.124" v="1918" actId="478"/>
          <ac:spMkLst>
            <pc:docMk/>
            <pc:sldMk cId="1313379183" sldId="315"/>
            <ac:spMk id="209" creationId="{66E8336C-8DC8-0FD2-E5AC-0FE86905AE9F}"/>
          </ac:spMkLst>
        </pc:spChg>
        <pc:grpChg chg="add del mod">
          <ac:chgData name="Phan Duc Duy 20225831" userId="9a59e6f3-4738-43a1-96d2-bd6f004b3b0b" providerId="ADAL" clId="{59041F18-C208-4DEB-ACC6-9EC2F507BD01}" dt="2024-06-12T12:23:23.855" v="1947" actId="478"/>
          <ac:grpSpMkLst>
            <pc:docMk/>
            <pc:sldMk cId="1313379183" sldId="315"/>
            <ac:grpSpMk id="12" creationId="{2BE2C914-3A9B-E735-4A10-444BAA1AAF5B}"/>
          </ac:grpSpMkLst>
        </pc:grpChg>
        <pc:picChg chg="add mod">
          <ac:chgData name="Phan Duc Duy 20225831" userId="9a59e6f3-4738-43a1-96d2-bd6f004b3b0b" providerId="ADAL" clId="{59041F18-C208-4DEB-ACC6-9EC2F507BD01}" dt="2024-06-12T12:23:50.610" v="1955" actId="1076"/>
          <ac:picMkLst>
            <pc:docMk/>
            <pc:sldMk cId="1313379183" sldId="315"/>
            <ac:picMk id="22" creationId="{98CA888A-661C-56E8-BDCB-4BD6DEF81B3F}"/>
          </ac:picMkLst>
        </pc:picChg>
        <pc:picChg chg="del">
          <ac:chgData name="Phan Duc Duy 20225831" userId="9a59e6f3-4738-43a1-96d2-bd6f004b3b0b" providerId="ADAL" clId="{59041F18-C208-4DEB-ACC6-9EC2F507BD01}" dt="2024-06-12T12:13:09.124" v="1918" actId="478"/>
          <ac:picMkLst>
            <pc:docMk/>
            <pc:sldMk cId="1313379183" sldId="315"/>
            <ac:picMk id="26" creationId="{44E957C3-B4E8-E4F3-60DE-DF21D36C034B}"/>
          </ac:picMkLst>
        </pc:picChg>
      </pc:sldChg>
      <pc:sldChg chg="add del setBg">
        <pc:chgData name="Phan Duc Duy 20225831" userId="9a59e6f3-4738-43a1-96d2-bd6f004b3b0b" providerId="ADAL" clId="{59041F18-C208-4DEB-ACC6-9EC2F507BD01}" dt="2024-06-12T12:13:14.564" v="1920" actId="47"/>
        <pc:sldMkLst>
          <pc:docMk/>
          <pc:sldMk cId="624007385" sldId="316"/>
        </pc:sldMkLst>
      </pc:sldChg>
      <pc:sldMasterChg chg="addSldLayout delSldLayout">
        <pc:chgData name="Phan Duc Duy 20225831" userId="9a59e6f3-4738-43a1-96d2-bd6f004b3b0b" providerId="ADAL" clId="{59041F18-C208-4DEB-ACC6-9EC2F507BD01}" dt="2024-06-12T13:05:50.184" v="2492" actId="47"/>
        <pc:sldMasterMkLst>
          <pc:docMk/>
          <pc:sldMasterMk cId="0" sldId="2147483681"/>
        </pc:sldMasterMkLst>
        <pc:sldLayoutChg chg="del">
          <pc:chgData name="Phan Duc Duy 20225831" userId="9a59e6f3-4738-43a1-96d2-bd6f004b3b0b" providerId="ADAL" clId="{59041F18-C208-4DEB-ACC6-9EC2F507BD01}" dt="2024-06-12T09:04:03.711" v="6" actId="47"/>
          <pc:sldLayoutMkLst>
            <pc:docMk/>
            <pc:sldMasterMk cId="0" sldId="2147483681"/>
            <pc:sldLayoutMk cId="0" sldId="2147483650"/>
          </pc:sldLayoutMkLst>
        </pc:sldLayoutChg>
        <pc:sldLayoutChg chg="add del">
          <pc:chgData name="Phan Duc Duy 20225831" userId="9a59e6f3-4738-43a1-96d2-bd6f004b3b0b" providerId="ADAL" clId="{59041F18-C208-4DEB-ACC6-9EC2F507BD01}" dt="2024-06-12T10:13:30.734" v="1037" actId="47"/>
          <pc:sldLayoutMkLst>
            <pc:docMk/>
            <pc:sldMasterMk cId="0" sldId="2147483681"/>
            <pc:sldLayoutMk cId="0" sldId="2147483653"/>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54"/>
          </pc:sldLayoutMkLst>
        </pc:sldLayoutChg>
        <pc:sldLayoutChg chg="del">
          <pc:chgData name="Phan Duc Duy 20225831" userId="9a59e6f3-4738-43a1-96d2-bd6f004b3b0b" providerId="ADAL" clId="{59041F18-C208-4DEB-ACC6-9EC2F507BD01}" dt="2024-06-12T13:05:38.855" v="2491" actId="47"/>
          <pc:sldLayoutMkLst>
            <pc:docMk/>
            <pc:sldMasterMk cId="0" sldId="2147483681"/>
            <pc:sldLayoutMk cId="0" sldId="2147483657"/>
          </pc:sldLayoutMkLst>
        </pc:sldLayoutChg>
        <pc:sldLayoutChg chg="del">
          <pc:chgData name="Phan Duc Duy 20225831" userId="9a59e6f3-4738-43a1-96d2-bd6f004b3b0b" providerId="ADAL" clId="{59041F18-C208-4DEB-ACC6-9EC2F507BD01}" dt="2024-06-12T09:47:55.882" v="768" actId="47"/>
          <pc:sldLayoutMkLst>
            <pc:docMk/>
            <pc:sldMasterMk cId="0" sldId="2147483681"/>
            <pc:sldLayoutMk cId="0" sldId="2147483659"/>
          </pc:sldLayoutMkLst>
        </pc:sldLayoutChg>
        <pc:sldLayoutChg chg="del">
          <pc:chgData name="Phan Duc Duy 20225831" userId="9a59e6f3-4738-43a1-96d2-bd6f004b3b0b" providerId="ADAL" clId="{59041F18-C208-4DEB-ACC6-9EC2F507BD01}" dt="2024-06-12T13:05:36.046" v="2489" actId="47"/>
          <pc:sldLayoutMkLst>
            <pc:docMk/>
            <pc:sldMasterMk cId="0" sldId="2147483681"/>
            <pc:sldLayoutMk cId="0" sldId="2147483663"/>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65"/>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66"/>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67"/>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68"/>
          </pc:sldLayoutMkLst>
        </pc:sldLayoutChg>
        <pc:sldLayoutChg chg="del">
          <pc:chgData name="Phan Duc Duy 20225831" userId="9a59e6f3-4738-43a1-96d2-bd6f004b3b0b" providerId="ADAL" clId="{59041F18-C208-4DEB-ACC6-9EC2F507BD01}" dt="2024-06-12T13:05:32.579" v="2487" actId="47"/>
          <pc:sldLayoutMkLst>
            <pc:docMk/>
            <pc:sldMasterMk cId="0" sldId="2147483681"/>
            <pc:sldLayoutMk cId="0" sldId="2147483670"/>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71"/>
          </pc:sldLayoutMkLst>
        </pc:sldLayoutChg>
        <pc:sldLayoutChg chg="del">
          <pc:chgData name="Phan Duc Duy 20225831" userId="9a59e6f3-4738-43a1-96d2-bd6f004b3b0b" providerId="ADAL" clId="{59041F18-C208-4DEB-ACC6-9EC2F507BD01}" dt="2024-06-12T13:05:37.129" v="2490" actId="47"/>
          <pc:sldLayoutMkLst>
            <pc:docMk/>
            <pc:sldMasterMk cId="0" sldId="2147483681"/>
            <pc:sldLayoutMk cId="0" sldId="2147483672"/>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73"/>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74"/>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75"/>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76"/>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77"/>
          </pc:sldLayoutMkLst>
        </pc:sldLayoutChg>
        <pc:sldLayoutChg chg="del">
          <pc:chgData name="Phan Duc Duy 20225831" userId="9a59e6f3-4738-43a1-96d2-bd6f004b3b0b" providerId="ADAL" clId="{59041F18-C208-4DEB-ACC6-9EC2F507BD01}" dt="2024-06-12T13:05:50.184" v="2492" actId="47"/>
          <pc:sldLayoutMkLst>
            <pc:docMk/>
            <pc:sldMasterMk cId="0" sldId="2147483681"/>
            <pc:sldLayoutMk cId="0" sldId="2147483678"/>
          </pc:sldLayoutMkLst>
        </pc:sldLayoutChg>
      </pc:sldMasterChg>
      <pc:sldMasterChg chg="del delSldLayout">
        <pc:chgData name="Phan Duc Duy 20225831" userId="9a59e6f3-4738-43a1-96d2-bd6f004b3b0b" providerId="ADAL" clId="{59041F18-C208-4DEB-ACC6-9EC2F507BD01}" dt="2024-06-12T13:05:50.184" v="2492" actId="47"/>
        <pc:sldMasterMkLst>
          <pc:docMk/>
          <pc:sldMasterMk cId="0" sldId="2147483682"/>
        </pc:sldMasterMkLst>
        <pc:sldLayoutChg chg="del">
          <pc:chgData name="Phan Duc Duy 20225831" userId="9a59e6f3-4738-43a1-96d2-bd6f004b3b0b" providerId="ADAL" clId="{59041F18-C208-4DEB-ACC6-9EC2F507BD01}" dt="2024-06-12T13:05:50.184" v="2492" actId="47"/>
          <pc:sldLayoutMkLst>
            <pc:docMk/>
            <pc:sldMasterMk cId="0" sldId="2147483682"/>
            <pc:sldLayoutMk cId="0" sldId="2147483679"/>
          </pc:sldLayoutMkLst>
        </pc:sldLayoutChg>
      </pc:sldMasterChg>
      <pc:sldMasterChg chg="del delSldLayout">
        <pc:chgData name="Phan Duc Duy 20225831" userId="9a59e6f3-4738-43a1-96d2-bd6f004b3b0b" providerId="ADAL" clId="{59041F18-C208-4DEB-ACC6-9EC2F507BD01}" dt="2024-06-12T13:05:50.184" v="2492" actId="47"/>
        <pc:sldMasterMkLst>
          <pc:docMk/>
          <pc:sldMasterMk cId="0" sldId="2147483683"/>
        </pc:sldMasterMkLst>
        <pc:sldLayoutChg chg="del">
          <pc:chgData name="Phan Duc Duy 20225831" userId="9a59e6f3-4738-43a1-96d2-bd6f004b3b0b" providerId="ADAL" clId="{59041F18-C208-4DEB-ACC6-9EC2F507BD01}" dt="2024-06-12T13:05:50.184" v="2492" actId="47"/>
          <pc:sldLayoutMkLst>
            <pc:docMk/>
            <pc:sldMasterMk cId="0" sldId="2147483683"/>
            <pc:sldLayoutMk cId="0" sldId="214748368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Trang_tính1!$B$1</c:f>
              <c:strCache>
                <c:ptCount val="1"/>
                <c:pt idx="0">
                  <c:v>Chuỗi 1</c:v>
                </c:pt>
              </c:strCache>
            </c:strRef>
          </c:tx>
          <c:spPr>
            <a:ln w="28575" cap="rnd">
              <a:solidFill>
                <a:schemeClr val="accent6"/>
              </a:solidFill>
              <a:round/>
            </a:ln>
            <a:effectLst/>
          </c:spPr>
          <c:marker>
            <c:symbol val="none"/>
          </c:marker>
          <c:cat>
            <c:strRef>
              <c:f>Trang_tính1!$A$2:$A$9</c:f>
              <c:strCache>
                <c:ptCount val="2"/>
                <c:pt idx="0">
                  <c:v>Thể loại 1</c:v>
                </c:pt>
                <c:pt idx="1">
                  <c:v>Thể loại 2</c:v>
                </c:pt>
              </c:strCache>
            </c:strRef>
          </c:cat>
          <c:val>
            <c:numRef>
              <c:f>Trang_tính1!$B$2:$B$9</c:f>
              <c:numCache>
                <c:formatCode>General</c:formatCode>
                <c:ptCount val="8"/>
                <c:pt idx="0">
                  <c:v>5</c:v>
                </c:pt>
                <c:pt idx="1">
                  <c:v>7</c:v>
                </c:pt>
                <c:pt idx="2">
                  <c:v>15</c:v>
                </c:pt>
                <c:pt idx="3">
                  <c:v>12</c:v>
                </c:pt>
                <c:pt idx="4">
                  <c:v>23</c:v>
                </c:pt>
                <c:pt idx="5">
                  <c:v>26</c:v>
                </c:pt>
                <c:pt idx="6">
                  <c:v>24</c:v>
                </c:pt>
                <c:pt idx="7">
                  <c:v>30</c:v>
                </c:pt>
              </c:numCache>
            </c:numRef>
          </c:val>
          <c:smooth val="0"/>
          <c:extLst>
            <c:ext xmlns:c16="http://schemas.microsoft.com/office/drawing/2014/chart" uri="{C3380CC4-5D6E-409C-BE32-E72D297353CC}">
              <c16:uniqueId val="{00000000-0464-4F79-8D64-6FC1DCB8ACA4}"/>
            </c:ext>
          </c:extLst>
        </c:ser>
        <c:ser>
          <c:idx val="1"/>
          <c:order val="1"/>
          <c:tx>
            <c:strRef>
              <c:f>Trang_tính1!$C$1</c:f>
              <c:strCache>
                <c:ptCount val="1"/>
                <c:pt idx="0">
                  <c:v>Chuỗi 2</c:v>
                </c:pt>
              </c:strCache>
            </c:strRef>
          </c:tx>
          <c:spPr>
            <a:ln w="28575" cap="rnd">
              <a:solidFill>
                <a:schemeClr val="bg1"/>
              </a:solidFill>
              <a:round/>
            </a:ln>
            <a:effectLst/>
          </c:spPr>
          <c:marker>
            <c:symbol val="none"/>
          </c:marker>
          <c:cat>
            <c:strRef>
              <c:f>Trang_tính1!$A$2:$A$9</c:f>
              <c:strCache>
                <c:ptCount val="2"/>
                <c:pt idx="0">
                  <c:v>Thể loại 1</c:v>
                </c:pt>
                <c:pt idx="1">
                  <c:v>Thể loại 2</c:v>
                </c:pt>
              </c:strCache>
            </c:strRef>
          </c:cat>
          <c:val>
            <c:numRef>
              <c:f>Trang_tính1!$C$2:$C$9</c:f>
              <c:numCache>
                <c:formatCode>General</c:formatCode>
                <c:ptCount val="8"/>
                <c:pt idx="0">
                  <c:v>6</c:v>
                </c:pt>
                <c:pt idx="1">
                  <c:v>9</c:v>
                </c:pt>
                <c:pt idx="2">
                  <c:v>13</c:v>
                </c:pt>
                <c:pt idx="3">
                  <c:v>16</c:v>
                </c:pt>
                <c:pt idx="4">
                  <c:v>26</c:v>
                </c:pt>
                <c:pt idx="5">
                  <c:v>23</c:v>
                </c:pt>
                <c:pt idx="6">
                  <c:v>29</c:v>
                </c:pt>
                <c:pt idx="7">
                  <c:v>30</c:v>
                </c:pt>
              </c:numCache>
            </c:numRef>
          </c:val>
          <c:smooth val="0"/>
          <c:extLst>
            <c:ext xmlns:c16="http://schemas.microsoft.com/office/drawing/2014/chart" uri="{C3380CC4-5D6E-409C-BE32-E72D297353CC}">
              <c16:uniqueId val="{00000001-0464-4F79-8D64-6FC1DCB8ACA4}"/>
            </c:ext>
          </c:extLst>
        </c:ser>
        <c:dLbls>
          <c:showLegendKey val="0"/>
          <c:showVal val="0"/>
          <c:showCatName val="0"/>
          <c:showSerName val="0"/>
          <c:showPercent val="0"/>
          <c:showBubbleSize val="0"/>
        </c:dLbls>
        <c:smooth val="0"/>
        <c:axId val="805810272"/>
        <c:axId val="805812192"/>
      </c:lineChart>
      <c:catAx>
        <c:axId val="805810272"/>
        <c:scaling>
          <c:orientation val="minMax"/>
        </c:scaling>
        <c:delete val="1"/>
        <c:axPos val="b"/>
        <c:numFmt formatCode="General" sourceLinked="1"/>
        <c:majorTickMark val="none"/>
        <c:minorTickMark val="none"/>
        <c:tickLblPos val="nextTo"/>
        <c:crossAx val="805812192"/>
        <c:crosses val="autoZero"/>
        <c:auto val="1"/>
        <c:lblAlgn val="ctr"/>
        <c:lblOffset val="100"/>
        <c:noMultiLvlLbl val="0"/>
      </c:catAx>
      <c:valAx>
        <c:axId val="80581219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805810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683d2bcb6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683d2bcb6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736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683d2bcb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683d2bcb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85d0c5ffc_0_24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85d0c5ffc_0_24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85d0c5ff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85d0c5ff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683d2bcb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683d2bcb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c85d0c5ff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c85d0c5ff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683d2bcb6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683d2bcb6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8595a8a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8595a8a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565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85d0c5ff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85d0c5ff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564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853f7c12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853f7c12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c853f7c12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c853f7c12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c683d2bcb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c683d2bcb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c683d2bcb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c683d2bcb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683d2bcb6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683d2bcb6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21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85d0c5ff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85d0c5ff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17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F3F3F3"/>
            </a:gs>
            <a:gs pos="30000">
              <a:srgbClr val="FFF2CC"/>
            </a:gs>
            <a:gs pos="100000">
              <a:schemeClr val="dk2"/>
            </a:gs>
          </a:gsLst>
          <a:lin ang="10801400"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6850" y="1482838"/>
            <a:ext cx="5321700" cy="1589700"/>
          </a:xfrm>
          <a:prstGeom prst="rect">
            <a:avLst/>
          </a:prstGeom>
        </p:spPr>
        <p:txBody>
          <a:bodyPr spcFirstLastPara="1" wrap="square" lIns="91425" tIns="91425" rIns="91425" bIns="91425" anchor="b" anchorCtr="0">
            <a:noAutofit/>
          </a:bodyPr>
          <a:lstStyle>
            <a:lvl1pPr lvl="0">
              <a:spcBef>
                <a:spcPts val="0"/>
              </a:spcBef>
              <a:spcAft>
                <a:spcPts val="0"/>
              </a:spcAft>
              <a:buSzPts val="5000"/>
              <a:buFont typeface="Assistant"/>
              <a:buNone/>
              <a:defRPr sz="5000" b="1">
                <a:latin typeface="Assistant"/>
                <a:ea typeface="Assistant"/>
                <a:cs typeface="Assistant"/>
                <a:sym typeface="Assistant"/>
              </a:defRPr>
            </a:lvl1pPr>
            <a:lvl2pPr lvl="1">
              <a:spcBef>
                <a:spcPts val="0"/>
              </a:spcBef>
              <a:spcAft>
                <a:spcPts val="0"/>
              </a:spcAft>
              <a:buSzPts val="5000"/>
              <a:buFont typeface="Assistant"/>
              <a:buNone/>
              <a:defRPr sz="5000" b="1">
                <a:latin typeface="Assistant"/>
                <a:ea typeface="Assistant"/>
                <a:cs typeface="Assistant"/>
                <a:sym typeface="Assistant"/>
              </a:defRPr>
            </a:lvl2pPr>
            <a:lvl3pPr lvl="2">
              <a:spcBef>
                <a:spcPts val="0"/>
              </a:spcBef>
              <a:spcAft>
                <a:spcPts val="0"/>
              </a:spcAft>
              <a:buSzPts val="5000"/>
              <a:buFont typeface="Assistant"/>
              <a:buNone/>
              <a:defRPr sz="5000" b="1">
                <a:latin typeface="Assistant"/>
                <a:ea typeface="Assistant"/>
                <a:cs typeface="Assistant"/>
                <a:sym typeface="Assistant"/>
              </a:defRPr>
            </a:lvl3pPr>
            <a:lvl4pPr lvl="3">
              <a:spcBef>
                <a:spcPts val="0"/>
              </a:spcBef>
              <a:spcAft>
                <a:spcPts val="0"/>
              </a:spcAft>
              <a:buSzPts val="5000"/>
              <a:buFont typeface="Assistant"/>
              <a:buNone/>
              <a:defRPr sz="5000" b="1">
                <a:latin typeface="Assistant"/>
                <a:ea typeface="Assistant"/>
                <a:cs typeface="Assistant"/>
                <a:sym typeface="Assistant"/>
              </a:defRPr>
            </a:lvl4pPr>
            <a:lvl5pPr lvl="4">
              <a:spcBef>
                <a:spcPts val="0"/>
              </a:spcBef>
              <a:spcAft>
                <a:spcPts val="0"/>
              </a:spcAft>
              <a:buSzPts val="5000"/>
              <a:buFont typeface="Assistant"/>
              <a:buNone/>
              <a:defRPr sz="5000" b="1">
                <a:latin typeface="Assistant"/>
                <a:ea typeface="Assistant"/>
                <a:cs typeface="Assistant"/>
                <a:sym typeface="Assistant"/>
              </a:defRPr>
            </a:lvl5pPr>
            <a:lvl6pPr lvl="5">
              <a:spcBef>
                <a:spcPts val="0"/>
              </a:spcBef>
              <a:spcAft>
                <a:spcPts val="0"/>
              </a:spcAft>
              <a:buSzPts val="5000"/>
              <a:buFont typeface="Assistant"/>
              <a:buNone/>
              <a:defRPr sz="5000" b="1">
                <a:latin typeface="Assistant"/>
                <a:ea typeface="Assistant"/>
                <a:cs typeface="Assistant"/>
                <a:sym typeface="Assistant"/>
              </a:defRPr>
            </a:lvl6pPr>
            <a:lvl7pPr lvl="6">
              <a:spcBef>
                <a:spcPts val="0"/>
              </a:spcBef>
              <a:spcAft>
                <a:spcPts val="0"/>
              </a:spcAft>
              <a:buSzPts val="5000"/>
              <a:buFont typeface="Assistant"/>
              <a:buNone/>
              <a:defRPr sz="5000" b="1">
                <a:latin typeface="Assistant"/>
                <a:ea typeface="Assistant"/>
                <a:cs typeface="Assistant"/>
                <a:sym typeface="Assistant"/>
              </a:defRPr>
            </a:lvl7pPr>
            <a:lvl8pPr lvl="7">
              <a:spcBef>
                <a:spcPts val="0"/>
              </a:spcBef>
              <a:spcAft>
                <a:spcPts val="0"/>
              </a:spcAft>
              <a:buSzPts val="5000"/>
              <a:buFont typeface="Assistant"/>
              <a:buNone/>
              <a:defRPr sz="5000" b="1">
                <a:latin typeface="Assistant"/>
                <a:ea typeface="Assistant"/>
                <a:cs typeface="Assistant"/>
                <a:sym typeface="Assistant"/>
              </a:defRPr>
            </a:lvl8pPr>
            <a:lvl9pPr lvl="8">
              <a:spcBef>
                <a:spcPts val="0"/>
              </a:spcBef>
              <a:spcAft>
                <a:spcPts val="0"/>
              </a:spcAft>
              <a:buSzPts val="5000"/>
              <a:buFont typeface="Assistant"/>
              <a:buNone/>
              <a:defRPr sz="5000" b="1">
                <a:latin typeface="Assistant"/>
                <a:ea typeface="Assistant"/>
                <a:cs typeface="Assistant"/>
                <a:sym typeface="Assistant"/>
              </a:defRPr>
            </a:lvl9pPr>
          </a:lstStyle>
          <a:p>
            <a:endParaRPr/>
          </a:p>
        </p:txBody>
      </p:sp>
      <p:sp>
        <p:nvSpPr>
          <p:cNvPr id="10" name="Google Shape;10;p2"/>
          <p:cNvSpPr txBox="1">
            <a:spLocks noGrp="1"/>
          </p:cNvSpPr>
          <p:nvPr>
            <p:ph type="subTitle" idx="1"/>
          </p:nvPr>
        </p:nvSpPr>
        <p:spPr>
          <a:xfrm>
            <a:off x="706850" y="3109563"/>
            <a:ext cx="5226600" cy="55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600"/>
              <a:buFont typeface="EB Garamond"/>
              <a:buNone/>
              <a:defRPr sz="2600">
                <a:latin typeface="EB Garamond"/>
                <a:ea typeface="EB Garamond"/>
                <a:cs typeface="EB Garamond"/>
                <a:sym typeface="EB Garamond"/>
              </a:defRPr>
            </a:lvl1pPr>
            <a:lvl2pPr lvl="1">
              <a:lnSpc>
                <a:spcPct val="100000"/>
              </a:lnSpc>
              <a:spcBef>
                <a:spcPts val="0"/>
              </a:spcBef>
              <a:spcAft>
                <a:spcPts val="0"/>
              </a:spcAft>
              <a:buSzPts val="2600"/>
              <a:buFont typeface="EB Garamond"/>
              <a:buNone/>
              <a:defRPr sz="2600">
                <a:latin typeface="EB Garamond"/>
                <a:ea typeface="EB Garamond"/>
                <a:cs typeface="EB Garamond"/>
                <a:sym typeface="EB Garamond"/>
              </a:defRPr>
            </a:lvl2pPr>
            <a:lvl3pPr lvl="2">
              <a:lnSpc>
                <a:spcPct val="100000"/>
              </a:lnSpc>
              <a:spcBef>
                <a:spcPts val="0"/>
              </a:spcBef>
              <a:spcAft>
                <a:spcPts val="0"/>
              </a:spcAft>
              <a:buSzPts val="2600"/>
              <a:buFont typeface="EB Garamond"/>
              <a:buNone/>
              <a:defRPr sz="2600">
                <a:latin typeface="EB Garamond"/>
                <a:ea typeface="EB Garamond"/>
                <a:cs typeface="EB Garamond"/>
                <a:sym typeface="EB Garamond"/>
              </a:defRPr>
            </a:lvl3pPr>
            <a:lvl4pPr lvl="3">
              <a:lnSpc>
                <a:spcPct val="100000"/>
              </a:lnSpc>
              <a:spcBef>
                <a:spcPts val="0"/>
              </a:spcBef>
              <a:spcAft>
                <a:spcPts val="0"/>
              </a:spcAft>
              <a:buSzPts val="2600"/>
              <a:buFont typeface="EB Garamond"/>
              <a:buNone/>
              <a:defRPr sz="2600">
                <a:latin typeface="EB Garamond"/>
                <a:ea typeface="EB Garamond"/>
                <a:cs typeface="EB Garamond"/>
                <a:sym typeface="EB Garamond"/>
              </a:defRPr>
            </a:lvl4pPr>
            <a:lvl5pPr lvl="4">
              <a:lnSpc>
                <a:spcPct val="100000"/>
              </a:lnSpc>
              <a:spcBef>
                <a:spcPts val="0"/>
              </a:spcBef>
              <a:spcAft>
                <a:spcPts val="0"/>
              </a:spcAft>
              <a:buSzPts val="2600"/>
              <a:buFont typeface="EB Garamond"/>
              <a:buNone/>
              <a:defRPr sz="2600">
                <a:latin typeface="EB Garamond"/>
                <a:ea typeface="EB Garamond"/>
                <a:cs typeface="EB Garamond"/>
                <a:sym typeface="EB Garamond"/>
              </a:defRPr>
            </a:lvl5pPr>
            <a:lvl6pPr lvl="5">
              <a:lnSpc>
                <a:spcPct val="100000"/>
              </a:lnSpc>
              <a:spcBef>
                <a:spcPts val="0"/>
              </a:spcBef>
              <a:spcAft>
                <a:spcPts val="0"/>
              </a:spcAft>
              <a:buSzPts val="2600"/>
              <a:buFont typeface="EB Garamond"/>
              <a:buNone/>
              <a:defRPr sz="2600">
                <a:latin typeface="EB Garamond"/>
                <a:ea typeface="EB Garamond"/>
                <a:cs typeface="EB Garamond"/>
                <a:sym typeface="EB Garamond"/>
              </a:defRPr>
            </a:lvl6pPr>
            <a:lvl7pPr lvl="6">
              <a:lnSpc>
                <a:spcPct val="100000"/>
              </a:lnSpc>
              <a:spcBef>
                <a:spcPts val="0"/>
              </a:spcBef>
              <a:spcAft>
                <a:spcPts val="0"/>
              </a:spcAft>
              <a:buSzPts val="2600"/>
              <a:buFont typeface="EB Garamond"/>
              <a:buNone/>
              <a:defRPr sz="2600">
                <a:latin typeface="EB Garamond"/>
                <a:ea typeface="EB Garamond"/>
                <a:cs typeface="EB Garamond"/>
                <a:sym typeface="EB Garamond"/>
              </a:defRPr>
            </a:lvl7pPr>
            <a:lvl8pPr lvl="7">
              <a:lnSpc>
                <a:spcPct val="100000"/>
              </a:lnSpc>
              <a:spcBef>
                <a:spcPts val="0"/>
              </a:spcBef>
              <a:spcAft>
                <a:spcPts val="0"/>
              </a:spcAft>
              <a:buSzPts val="2600"/>
              <a:buFont typeface="EB Garamond"/>
              <a:buNone/>
              <a:defRPr sz="2600">
                <a:latin typeface="EB Garamond"/>
                <a:ea typeface="EB Garamond"/>
                <a:cs typeface="EB Garamond"/>
                <a:sym typeface="EB Garamond"/>
              </a:defRPr>
            </a:lvl8pPr>
            <a:lvl9pPr lvl="8">
              <a:lnSpc>
                <a:spcPct val="100000"/>
              </a:lnSpc>
              <a:spcBef>
                <a:spcPts val="0"/>
              </a:spcBef>
              <a:spcAft>
                <a:spcPts val="0"/>
              </a:spcAft>
              <a:buSzPts val="2600"/>
              <a:buFont typeface="EB Garamond"/>
              <a:buNone/>
              <a:defRPr sz="2600">
                <a:latin typeface="EB Garamond"/>
                <a:ea typeface="EB Garamond"/>
                <a:cs typeface="EB Garamond"/>
                <a:sym typeface="EB Garamond"/>
              </a:defRPr>
            </a:lvl9pPr>
          </a:lstStyle>
          <a:p>
            <a:endParaRPr/>
          </a:p>
        </p:txBody>
      </p:sp>
      <p:sp>
        <p:nvSpPr>
          <p:cNvPr id="11" name="Google Shape;11;p2"/>
          <p:cNvSpPr txBox="1">
            <a:spLocks noGrp="1"/>
          </p:cNvSpPr>
          <p:nvPr>
            <p:ph type="subTitle" idx="2"/>
          </p:nvPr>
        </p:nvSpPr>
        <p:spPr>
          <a:xfrm rot="-5400000">
            <a:off x="6214175" y="2383200"/>
            <a:ext cx="4050600" cy="38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500"/>
              <a:buFont typeface="EB Garamond"/>
              <a:buNone/>
              <a:defRPr sz="1500">
                <a:latin typeface="EB Garamond"/>
                <a:ea typeface="EB Garamond"/>
                <a:cs typeface="EB Garamond"/>
                <a:sym typeface="EB Garamond"/>
              </a:defRPr>
            </a:lvl1pPr>
            <a:lvl2pPr lvl="1" algn="ctr">
              <a:spcBef>
                <a:spcPts val="0"/>
              </a:spcBef>
              <a:spcAft>
                <a:spcPts val="0"/>
              </a:spcAft>
              <a:buSzPts val="1500"/>
              <a:buFont typeface="EB Garamond"/>
              <a:buNone/>
              <a:defRPr sz="1500">
                <a:latin typeface="EB Garamond"/>
                <a:ea typeface="EB Garamond"/>
                <a:cs typeface="EB Garamond"/>
                <a:sym typeface="EB Garamond"/>
              </a:defRPr>
            </a:lvl2pPr>
            <a:lvl3pPr lvl="2" algn="ctr">
              <a:spcBef>
                <a:spcPts val="0"/>
              </a:spcBef>
              <a:spcAft>
                <a:spcPts val="0"/>
              </a:spcAft>
              <a:buSzPts val="1500"/>
              <a:buFont typeface="EB Garamond"/>
              <a:buNone/>
              <a:defRPr sz="1500">
                <a:latin typeface="EB Garamond"/>
                <a:ea typeface="EB Garamond"/>
                <a:cs typeface="EB Garamond"/>
                <a:sym typeface="EB Garamond"/>
              </a:defRPr>
            </a:lvl3pPr>
            <a:lvl4pPr lvl="3" algn="ctr">
              <a:spcBef>
                <a:spcPts val="0"/>
              </a:spcBef>
              <a:spcAft>
                <a:spcPts val="0"/>
              </a:spcAft>
              <a:buSzPts val="1500"/>
              <a:buFont typeface="EB Garamond"/>
              <a:buNone/>
              <a:defRPr sz="1500">
                <a:latin typeface="EB Garamond"/>
                <a:ea typeface="EB Garamond"/>
                <a:cs typeface="EB Garamond"/>
                <a:sym typeface="EB Garamond"/>
              </a:defRPr>
            </a:lvl4pPr>
            <a:lvl5pPr lvl="4" algn="ctr">
              <a:spcBef>
                <a:spcPts val="0"/>
              </a:spcBef>
              <a:spcAft>
                <a:spcPts val="0"/>
              </a:spcAft>
              <a:buSzPts val="1500"/>
              <a:buFont typeface="EB Garamond"/>
              <a:buNone/>
              <a:defRPr sz="1500">
                <a:latin typeface="EB Garamond"/>
                <a:ea typeface="EB Garamond"/>
                <a:cs typeface="EB Garamond"/>
                <a:sym typeface="EB Garamond"/>
              </a:defRPr>
            </a:lvl5pPr>
            <a:lvl6pPr lvl="5" algn="ctr">
              <a:spcBef>
                <a:spcPts val="0"/>
              </a:spcBef>
              <a:spcAft>
                <a:spcPts val="0"/>
              </a:spcAft>
              <a:buSzPts val="1500"/>
              <a:buFont typeface="EB Garamond"/>
              <a:buNone/>
              <a:defRPr sz="1500">
                <a:latin typeface="EB Garamond"/>
                <a:ea typeface="EB Garamond"/>
                <a:cs typeface="EB Garamond"/>
                <a:sym typeface="EB Garamond"/>
              </a:defRPr>
            </a:lvl6pPr>
            <a:lvl7pPr lvl="6" algn="ctr">
              <a:spcBef>
                <a:spcPts val="0"/>
              </a:spcBef>
              <a:spcAft>
                <a:spcPts val="0"/>
              </a:spcAft>
              <a:buSzPts val="1500"/>
              <a:buFont typeface="EB Garamond"/>
              <a:buNone/>
              <a:defRPr sz="1500">
                <a:latin typeface="EB Garamond"/>
                <a:ea typeface="EB Garamond"/>
                <a:cs typeface="EB Garamond"/>
                <a:sym typeface="EB Garamond"/>
              </a:defRPr>
            </a:lvl7pPr>
            <a:lvl8pPr lvl="7" algn="ctr">
              <a:spcBef>
                <a:spcPts val="0"/>
              </a:spcBef>
              <a:spcAft>
                <a:spcPts val="0"/>
              </a:spcAft>
              <a:buSzPts val="1500"/>
              <a:buFont typeface="EB Garamond"/>
              <a:buNone/>
              <a:defRPr sz="1500">
                <a:latin typeface="EB Garamond"/>
                <a:ea typeface="EB Garamond"/>
                <a:cs typeface="EB Garamond"/>
                <a:sym typeface="EB Garamond"/>
              </a:defRPr>
            </a:lvl8pPr>
            <a:lvl9pPr lvl="8" algn="ctr">
              <a:spcBef>
                <a:spcPts val="0"/>
              </a:spcBef>
              <a:spcAft>
                <a:spcPts val="0"/>
              </a:spcAft>
              <a:buSzPts val="1500"/>
              <a:buFont typeface="EB Garamond"/>
              <a:buNone/>
              <a:defRPr sz="1500">
                <a:latin typeface="EB Garamond"/>
                <a:ea typeface="EB Garamond"/>
                <a:cs typeface="EB Garamond"/>
                <a:sym typeface="EB Garamon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2">
    <p:bg>
      <p:bgPr>
        <a:gradFill>
          <a:gsLst>
            <a:gs pos="0">
              <a:schemeClr val="dk2"/>
            </a:gs>
            <a:gs pos="76000">
              <a:srgbClr val="FFDFB4"/>
            </a:gs>
            <a:gs pos="100000">
              <a:schemeClr val="lt1"/>
            </a:gs>
          </a:gsLst>
          <a:lin ang="16198662" scaled="0"/>
        </a:grad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707200" y="489862"/>
            <a:ext cx="772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6" name="Google Shape;66;p15"/>
          <p:cNvSpPr txBox="1">
            <a:spLocks noGrp="1"/>
          </p:cNvSpPr>
          <p:nvPr>
            <p:ph type="subTitle" idx="1"/>
          </p:nvPr>
        </p:nvSpPr>
        <p:spPr>
          <a:xfrm>
            <a:off x="1809569" y="2741987"/>
            <a:ext cx="1683900" cy="833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7" name="Google Shape;67;p15"/>
          <p:cNvSpPr txBox="1">
            <a:spLocks noGrp="1"/>
          </p:cNvSpPr>
          <p:nvPr>
            <p:ph type="subTitle" idx="2"/>
          </p:nvPr>
        </p:nvSpPr>
        <p:spPr>
          <a:xfrm>
            <a:off x="4080294" y="2741987"/>
            <a:ext cx="1683900" cy="833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8" name="Google Shape;68;p15"/>
          <p:cNvSpPr txBox="1">
            <a:spLocks noGrp="1"/>
          </p:cNvSpPr>
          <p:nvPr>
            <p:ph type="subTitle" idx="3"/>
          </p:nvPr>
        </p:nvSpPr>
        <p:spPr>
          <a:xfrm>
            <a:off x="6366319" y="2741987"/>
            <a:ext cx="1683900" cy="833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9" name="Google Shape;69;p15"/>
          <p:cNvSpPr txBox="1">
            <a:spLocks noGrp="1"/>
          </p:cNvSpPr>
          <p:nvPr>
            <p:ph type="title" idx="4" hasCustomPrompt="1"/>
          </p:nvPr>
        </p:nvSpPr>
        <p:spPr>
          <a:xfrm rot="-5400000">
            <a:off x="511777" y="2529277"/>
            <a:ext cx="1767900" cy="503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1pPr>
            <a:lvl2pPr lvl="1"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2pPr>
            <a:lvl3pPr lvl="2"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3pPr>
            <a:lvl4pPr lvl="3"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4pPr>
            <a:lvl5pPr lvl="4"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5pPr>
            <a:lvl6pPr lvl="5"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6pPr>
            <a:lvl7pPr lvl="6"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7pPr>
            <a:lvl8pPr lvl="7"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8pPr>
            <a:lvl9pPr lvl="8"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9pPr>
          </a:lstStyle>
          <a:p>
            <a:r>
              <a:t>xx%</a:t>
            </a:r>
          </a:p>
        </p:txBody>
      </p:sp>
      <p:sp>
        <p:nvSpPr>
          <p:cNvPr id="70" name="Google Shape;70;p15"/>
          <p:cNvSpPr txBox="1">
            <a:spLocks noGrp="1"/>
          </p:cNvSpPr>
          <p:nvPr>
            <p:ph type="title" idx="5" hasCustomPrompt="1"/>
          </p:nvPr>
        </p:nvSpPr>
        <p:spPr>
          <a:xfrm rot="-5400000">
            <a:off x="2783092" y="2529277"/>
            <a:ext cx="1767900" cy="503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1pPr>
            <a:lvl2pPr lvl="1"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2pPr>
            <a:lvl3pPr lvl="2"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3pPr>
            <a:lvl4pPr lvl="3"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4pPr>
            <a:lvl5pPr lvl="4"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5pPr>
            <a:lvl6pPr lvl="5"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6pPr>
            <a:lvl7pPr lvl="6"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7pPr>
            <a:lvl8pPr lvl="7"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8pPr>
            <a:lvl9pPr lvl="8"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9pPr>
          </a:lstStyle>
          <a:p>
            <a:r>
              <a:t>xx%</a:t>
            </a:r>
          </a:p>
        </p:txBody>
      </p:sp>
      <p:sp>
        <p:nvSpPr>
          <p:cNvPr id="71" name="Google Shape;71;p15"/>
          <p:cNvSpPr txBox="1">
            <a:spLocks noGrp="1"/>
          </p:cNvSpPr>
          <p:nvPr>
            <p:ph type="title" idx="6" hasCustomPrompt="1"/>
          </p:nvPr>
        </p:nvSpPr>
        <p:spPr>
          <a:xfrm rot="-5400000">
            <a:off x="5067025" y="2529277"/>
            <a:ext cx="1767900" cy="503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1pPr>
            <a:lvl2pPr lvl="1"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2pPr>
            <a:lvl3pPr lvl="2"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3pPr>
            <a:lvl4pPr lvl="3"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4pPr>
            <a:lvl5pPr lvl="4"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5pPr>
            <a:lvl6pPr lvl="5"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6pPr>
            <a:lvl7pPr lvl="6"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7pPr>
            <a:lvl8pPr lvl="7"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8pPr>
            <a:lvl9pPr lvl="8" algn="r" rtl="0">
              <a:spcBef>
                <a:spcPts val="0"/>
              </a:spcBef>
              <a:spcAft>
                <a:spcPts val="0"/>
              </a:spcAft>
              <a:buClr>
                <a:schemeClr val="lt1"/>
              </a:buClr>
              <a:buSzPts val="5000"/>
              <a:buFont typeface="Assistant Light"/>
              <a:buNone/>
              <a:defRPr sz="5000" b="0">
                <a:solidFill>
                  <a:schemeClr val="lt1"/>
                </a:solidFill>
                <a:latin typeface="Assistant Light"/>
                <a:ea typeface="Assistant Light"/>
                <a:cs typeface="Assistant Light"/>
                <a:sym typeface="Assistant Light"/>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3">
    <p:bg>
      <p:bgPr>
        <a:gradFill>
          <a:gsLst>
            <a:gs pos="0">
              <a:srgbClr val="F3F3F3"/>
            </a:gs>
            <a:gs pos="67000">
              <a:srgbClr val="DFF3F2"/>
            </a:gs>
            <a:gs pos="100000">
              <a:schemeClr val="accent1"/>
            </a:gs>
          </a:gsLst>
          <a:lin ang="10801400" scaled="0"/>
        </a:gra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707200" y="489862"/>
            <a:ext cx="772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4" name="Google Shape;74;p16"/>
          <p:cNvSpPr txBox="1">
            <a:spLocks noGrp="1"/>
          </p:cNvSpPr>
          <p:nvPr>
            <p:ph type="subTitle" idx="1"/>
          </p:nvPr>
        </p:nvSpPr>
        <p:spPr>
          <a:xfrm flipH="1">
            <a:off x="4731150" y="1271675"/>
            <a:ext cx="3516900" cy="3010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CUSTOM_5">
    <p:bg>
      <p:bgPr>
        <a:gradFill>
          <a:gsLst>
            <a:gs pos="0">
              <a:schemeClr val="accent1"/>
            </a:gs>
            <a:gs pos="54000">
              <a:srgbClr val="E5F9F8"/>
            </a:gs>
            <a:gs pos="100000">
              <a:srgbClr val="FFFFFF"/>
            </a:gs>
          </a:gsLst>
          <a:lin ang="10801400" scaled="0"/>
        </a:grad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707200" y="489862"/>
            <a:ext cx="772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1" name="Google Shape;91;p18"/>
          <p:cNvSpPr txBox="1">
            <a:spLocks noGrp="1"/>
          </p:cNvSpPr>
          <p:nvPr>
            <p:ph type="subTitle" idx="1"/>
          </p:nvPr>
        </p:nvSpPr>
        <p:spPr>
          <a:xfrm>
            <a:off x="2549976" y="3073759"/>
            <a:ext cx="1395000" cy="83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2" name="Google Shape;92;p18"/>
          <p:cNvSpPr txBox="1">
            <a:spLocks noGrp="1"/>
          </p:cNvSpPr>
          <p:nvPr>
            <p:ph type="subTitle" idx="2"/>
          </p:nvPr>
        </p:nvSpPr>
        <p:spPr>
          <a:xfrm>
            <a:off x="5199024" y="3073759"/>
            <a:ext cx="1395000" cy="83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3" name="Google Shape;93;p18"/>
          <p:cNvSpPr txBox="1">
            <a:spLocks noGrp="1"/>
          </p:cNvSpPr>
          <p:nvPr>
            <p:ph type="title" idx="3"/>
          </p:nvPr>
        </p:nvSpPr>
        <p:spPr>
          <a:xfrm>
            <a:off x="2549976" y="2533547"/>
            <a:ext cx="1395000" cy="3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 name="Google Shape;94;p18"/>
          <p:cNvSpPr txBox="1">
            <a:spLocks noGrp="1"/>
          </p:cNvSpPr>
          <p:nvPr>
            <p:ph type="title" idx="4"/>
          </p:nvPr>
        </p:nvSpPr>
        <p:spPr>
          <a:xfrm>
            <a:off x="5199013" y="2533547"/>
            <a:ext cx="1395000" cy="3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2">
  <p:cSld name="CUSTOM_19">
    <p:bg>
      <p:bgPr>
        <a:gradFill>
          <a:gsLst>
            <a:gs pos="0">
              <a:srgbClr val="F3F3F3"/>
            </a:gs>
            <a:gs pos="30000">
              <a:srgbClr val="F9C988"/>
            </a:gs>
            <a:gs pos="100000">
              <a:schemeClr val="lt2"/>
            </a:gs>
          </a:gsLst>
          <a:lin ang="0" scaled="0"/>
        </a:gradFill>
        <a:effectLst/>
      </p:bgPr>
    </p:bg>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68050" y="3028229"/>
            <a:ext cx="28080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7" name="Google Shape;137;p23"/>
          <p:cNvSpPr txBox="1">
            <a:spLocks noGrp="1"/>
          </p:cNvSpPr>
          <p:nvPr>
            <p:ph type="subTitle" idx="1"/>
          </p:nvPr>
        </p:nvSpPr>
        <p:spPr>
          <a:xfrm>
            <a:off x="2380350" y="3599422"/>
            <a:ext cx="4383300" cy="84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87000">
              <a:srgbClr val="FFDFB4"/>
            </a:gs>
            <a:gs pos="100000">
              <a:srgbClr val="FFFFFF"/>
            </a:gs>
          </a:gsLst>
          <a:lin ang="1080140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755725" y="1814475"/>
            <a:ext cx="3207900" cy="6771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4" name="Google Shape;14;p3"/>
          <p:cNvSpPr txBox="1">
            <a:spLocks noGrp="1"/>
          </p:cNvSpPr>
          <p:nvPr>
            <p:ph type="title" idx="2" hasCustomPrompt="1"/>
          </p:nvPr>
        </p:nvSpPr>
        <p:spPr>
          <a:xfrm rot="-5400000">
            <a:off x="1915025" y="2116150"/>
            <a:ext cx="1985400" cy="1381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1pPr>
            <a:lvl2pPr lvl="1"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2pPr>
            <a:lvl3pPr lvl="2"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3pPr>
            <a:lvl4pPr lvl="3"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4pPr>
            <a:lvl5pPr lvl="4"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5pPr>
            <a:lvl6pPr lvl="5"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6pPr>
            <a:lvl7pPr lvl="6"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7pPr>
            <a:lvl8pPr lvl="7"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8pPr>
            <a:lvl9pPr lvl="8"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9pPr>
          </a:lstStyle>
          <a:p>
            <a:r>
              <a:t>xx%</a:t>
            </a:r>
          </a:p>
        </p:txBody>
      </p:sp>
      <p:sp>
        <p:nvSpPr>
          <p:cNvPr id="15" name="Google Shape;15;p3"/>
          <p:cNvSpPr txBox="1">
            <a:spLocks noGrp="1"/>
          </p:cNvSpPr>
          <p:nvPr>
            <p:ph type="subTitle" idx="1"/>
          </p:nvPr>
        </p:nvSpPr>
        <p:spPr>
          <a:xfrm>
            <a:off x="3755735" y="2604732"/>
            <a:ext cx="2604300" cy="5829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6" name="Google Shape;16;p3"/>
          <p:cNvSpPr txBox="1">
            <a:spLocks noGrp="1"/>
          </p:cNvSpPr>
          <p:nvPr>
            <p:ph type="subTitle" idx="3"/>
          </p:nvPr>
        </p:nvSpPr>
        <p:spPr>
          <a:xfrm rot="-5400000">
            <a:off x="6214175" y="2383200"/>
            <a:ext cx="4050600" cy="38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Font typeface="EB Garamond"/>
              <a:buNone/>
              <a:defRPr sz="1500">
                <a:latin typeface="EB Garamond"/>
                <a:ea typeface="EB Garamond"/>
                <a:cs typeface="EB Garamond"/>
                <a:sym typeface="EB Garamond"/>
              </a:defRPr>
            </a:lvl1pPr>
            <a:lvl2pPr lvl="1" algn="ctr" rtl="0">
              <a:spcBef>
                <a:spcPts val="0"/>
              </a:spcBef>
              <a:spcAft>
                <a:spcPts val="0"/>
              </a:spcAft>
              <a:buSzPts val="1500"/>
              <a:buFont typeface="EB Garamond"/>
              <a:buNone/>
              <a:defRPr sz="1500">
                <a:latin typeface="EB Garamond"/>
                <a:ea typeface="EB Garamond"/>
                <a:cs typeface="EB Garamond"/>
                <a:sym typeface="EB Garamond"/>
              </a:defRPr>
            </a:lvl2pPr>
            <a:lvl3pPr lvl="2" algn="ctr" rtl="0">
              <a:spcBef>
                <a:spcPts val="0"/>
              </a:spcBef>
              <a:spcAft>
                <a:spcPts val="0"/>
              </a:spcAft>
              <a:buSzPts val="1500"/>
              <a:buFont typeface="EB Garamond"/>
              <a:buNone/>
              <a:defRPr sz="1500">
                <a:latin typeface="EB Garamond"/>
                <a:ea typeface="EB Garamond"/>
                <a:cs typeface="EB Garamond"/>
                <a:sym typeface="EB Garamond"/>
              </a:defRPr>
            </a:lvl3pPr>
            <a:lvl4pPr lvl="3" algn="ctr" rtl="0">
              <a:spcBef>
                <a:spcPts val="0"/>
              </a:spcBef>
              <a:spcAft>
                <a:spcPts val="0"/>
              </a:spcAft>
              <a:buSzPts val="1500"/>
              <a:buFont typeface="EB Garamond"/>
              <a:buNone/>
              <a:defRPr sz="1500">
                <a:latin typeface="EB Garamond"/>
                <a:ea typeface="EB Garamond"/>
                <a:cs typeface="EB Garamond"/>
                <a:sym typeface="EB Garamond"/>
              </a:defRPr>
            </a:lvl4pPr>
            <a:lvl5pPr lvl="4" algn="ctr" rtl="0">
              <a:spcBef>
                <a:spcPts val="0"/>
              </a:spcBef>
              <a:spcAft>
                <a:spcPts val="0"/>
              </a:spcAft>
              <a:buSzPts val="1500"/>
              <a:buFont typeface="EB Garamond"/>
              <a:buNone/>
              <a:defRPr sz="1500">
                <a:latin typeface="EB Garamond"/>
                <a:ea typeface="EB Garamond"/>
                <a:cs typeface="EB Garamond"/>
                <a:sym typeface="EB Garamond"/>
              </a:defRPr>
            </a:lvl5pPr>
            <a:lvl6pPr lvl="5" algn="ctr" rtl="0">
              <a:spcBef>
                <a:spcPts val="0"/>
              </a:spcBef>
              <a:spcAft>
                <a:spcPts val="0"/>
              </a:spcAft>
              <a:buSzPts val="1500"/>
              <a:buFont typeface="EB Garamond"/>
              <a:buNone/>
              <a:defRPr sz="1500">
                <a:latin typeface="EB Garamond"/>
                <a:ea typeface="EB Garamond"/>
                <a:cs typeface="EB Garamond"/>
                <a:sym typeface="EB Garamond"/>
              </a:defRPr>
            </a:lvl6pPr>
            <a:lvl7pPr lvl="6" algn="ctr" rtl="0">
              <a:spcBef>
                <a:spcPts val="0"/>
              </a:spcBef>
              <a:spcAft>
                <a:spcPts val="0"/>
              </a:spcAft>
              <a:buSzPts val="1500"/>
              <a:buFont typeface="EB Garamond"/>
              <a:buNone/>
              <a:defRPr sz="1500">
                <a:latin typeface="EB Garamond"/>
                <a:ea typeface="EB Garamond"/>
                <a:cs typeface="EB Garamond"/>
                <a:sym typeface="EB Garamond"/>
              </a:defRPr>
            </a:lvl7pPr>
            <a:lvl8pPr lvl="7" algn="ctr" rtl="0">
              <a:spcBef>
                <a:spcPts val="0"/>
              </a:spcBef>
              <a:spcAft>
                <a:spcPts val="0"/>
              </a:spcAft>
              <a:buSzPts val="1500"/>
              <a:buFont typeface="EB Garamond"/>
              <a:buNone/>
              <a:defRPr sz="1500">
                <a:latin typeface="EB Garamond"/>
                <a:ea typeface="EB Garamond"/>
                <a:cs typeface="EB Garamond"/>
                <a:sym typeface="EB Garamond"/>
              </a:defRPr>
            </a:lvl8pPr>
            <a:lvl9pPr lvl="8" algn="ctr" rtl="0">
              <a:spcBef>
                <a:spcPts val="0"/>
              </a:spcBef>
              <a:spcAft>
                <a:spcPts val="0"/>
              </a:spcAft>
              <a:buSzPts val="1500"/>
              <a:buFont typeface="EB Garamond"/>
              <a:buNone/>
              <a:defRPr sz="1500">
                <a:latin typeface="EB Garamond"/>
                <a:ea typeface="EB Garamond"/>
                <a:cs typeface="EB Garamond"/>
                <a:sym typeface="EB Garamon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accent2"/>
            </a:gs>
            <a:gs pos="72000">
              <a:srgbClr val="97E2DB"/>
            </a:gs>
            <a:gs pos="100000">
              <a:schemeClr val="lt1"/>
            </a:gs>
          </a:gsLst>
          <a:lin ang="5400700" scaled="0"/>
        </a:grad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07200" y="489862"/>
            <a:ext cx="7726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22" name="Google Shape;22;p5"/>
          <p:cNvSpPr txBox="1">
            <a:spLocks noGrp="1"/>
          </p:cNvSpPr>
          <p:nvPr>
            <p:ph type="subTitle" idx="1"/>
          </p:nvPr>
        </p:nvSpPr>
        <p:spPr>
          <a:xfrm>
            <a:off x="5347369" y="1736213"/>
            <a:ext cx="2532000" cy="833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3" name="Google Shape;23;p5"/>
          <p:cNvSpPr txBox="1">
            <a:spLocks noGrp="1"/>
          </p:cNvSpPr>
          <p:nvPr>
            <p:ph type="subTitle" idx="2"/>
          </p:nvPr>
        </p:nvSpPr>
        <p:spPr>
          <a:xfrm>
            <a:off x="5347369" y="3187513"/>
            <a:ext cx="2532000" cy="833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4" name="Google Shape;24;p5"/>
          <p:cNvSpPr txBox="1">
            <a:spLocks noGrp="1"/>
          </p:cNvSpPr>
          <p:nvPr>
            <p:ph type="title" idx="3"/>
          </p:nvPr>
        </p:nvSpPr>
        <p:spPr>
          <a:xfrm>
            <a:off x="6164869" y="1457025"/>
            <a:ext cx="1714500" cy="32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5" name="Google Shape;25;p5"/>
          <p:cNvSpPr txBox="1">
            <a:spLocks noGrp="1"/>
          </p:cNvSpPr>
          <p:nvPr>
            <p:ph type="title" idx="4"/>
          </p:nvPr>
        </p:nvSpPr>
        <p:spPr>
          <a:xfrm>
            <a:off x="6164869" y="2908325"/>
            <a:ext cx="1714500" cy="32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82000">
              <a:srgbClr val="E5F9F8"/>
            </a:gs>
            <a:gs pos="100000">
              <a:schemeClr val="lt1"/>
            </a:gs>
          </a:gsLst>
          <a:lin ang="5400700" scaled="0"/>
        </a:grad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07200" y="489862"/>
            <a:ext cx="7726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F3F3F3"/>
            </a:gs>
            <a:gs pos="67000">
              <a:srgbClr val="DFF3F2"/>
            </a:gs>
            <a:gs pos="100000">
              <a:schemeClr val="accent1"/>
            </a:gs>
          </a:gsLst>
          <a:lin ang="10801400" scaled="0"/>
        </a:grad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250366" y="1731541"/>
            <a:ext cx="2808000" cy="393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subTitle" idx="1"/>
          </p:nvPr>
        </p:nvSpPr>
        <p:spPr>
          <a:xfrm>
            <a:off x="1250366" y="2295359"/>
            <a:ext cx="2808000" cy="11166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2"/>
            </a:gs>
            <a:gs pos="72000">
              <a:srgbClr val="97E2DB"/>
            </a:gs>
            <a:gs pos="100000">
              <a:schemeClr val="lt1"/>
            </a:gs>
          </a:gsLst>
          <a:lin ang="5400700" scaled="0"/>
        </a:gradFill>
        <a:effectLst/>
      </p:bgPr>
    </p:bg>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3755725" y="1814475"/>
            <a:ext cx="3207900" cy="677100"/>
          </a:xfrm>
          <a:prstGeom prst="rect">
            <a:avLst/>
          </a:prstGeom>
        </p:spPr>
        <p:txBody>
          <a:bodyPr spcFirstLastPara="1" wrap="square" lIns="91425" tIns="91425" rIns="91425" bIns="91425" anchor="ctr" anchorCtr="0">
            <a:noAutofit/>
          </a:bodyPr>
          <a:lstStyle>
            <a:lvl1pPr lvl="0" rtl="0">
              <a:spcBef>
                <a:spcPts val="0"/>
              </a:spcBef>
              <a:spcAft>
                <a:spcPts val="0"/>
              </a:spcAft>
              <a:buSzPts val="4500"/>
              <a:buNone/>
              <a:defRPr sz="4500"/>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endParaRPr/>
          </a:p>
        </p:txBody>
      </p:sp>
      <p:sp>
        <p:nvSpPr>
          <p:cNvPr id="35" name="Google Shape;35;p9"/>
          <p:cNvSpPr txBox="1">
            <a:spLocks noGrp="1"/>
          </p:cNvSpPr>
          <p:nvPr>
            <p:ph type="title" idx="2" hasCustomPrompt="1"/>
          </p:nvPr>
        </p:nvSpPr>
        <p:spPr>
          <a:xfrm rot="-5400000">
            <a:off x="1927925" y="2103350"/>
            <a:ext cx="1959600" cy="1381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1pPr>
            <a:lvl2pPr lvl="1"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2pPr>
            <a:lvl3pPr lvl="2"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3pPr>
            <a:lvl4pPr lvl="3"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4pPr>
            <a:lvl5pPr lvl="4"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5pPr>
            <a:lvl6pPr lvl="5"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6pPr>
            <a:lvl7pPr lvl="6"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7pPr>
            <a:lvl8pPr lvl="7"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8pPr>
            <a:lvl9pPr lvl="8" algn="r" rtl="0">
              <a:spcBef>
                <a:spcPts val="0"/>
              </a:spcBef>
              <a:spcAft>
                <a:spcPts val="0"/>
              </a:spcAft>
              <a:buClr>
                <a:schemeClr val="lt1"/>
              </a:buClr>
              <a:buSzPts val="12000"/>
              <a:buFont typeface="Assistant Light"/>
              <a:buNone/>
              <a:defRPr sz="12000" b="0">
                <a:solidFill>
                  <a:schemeClr val="lt1"/>
                </a:solidFill>
                <a:latin typeface="Assistant Light"/>
                <a:ea typeface="Assistant Light"/>
                <a:cs typeface="Assistant Light"/>
                <a:sym typeface="Assistant Light"/>
              </a:defRPr>
            </a:lvl9pPr>
          </a:lstStyle>
          <a:p>
            <a:r>
              <a:t>xx%</a:t>
            </a:r>
          </a:p>
        </p:txBody>
      </p:sp>
      <p:sp>
        <p:nvSpPr>
          <p:cNvPr id="36" name="Google Shape;36;p9"/>
          <p:cNvSpPr txBox="1">
            <a:spLocks noGrp="1"/>
          </p:cNvSpPr>
          <p:nvPr>
            <p:ph type="subTitle" idx="1"/>
          </p:nvPr>
        </p:nvSpPr>
        <p:spPr>
          <a:xfrm>
            <a:off x="3755735" y="2604732"/>
            <a:ext cx="2604300" cy="582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9"/>
          <p:cNvSpPr txBox="1">
            <a:spLocks noGrp="1"/>
          </p:cNvSpPr>
          <p:nvPr>
            <p:ph type="subTitle" idx="3"/>
          </p:nvPr>
        </p:nvSpPr>
        <p:spPr>
          <a:xfrm rot="-5400000">
            <a:off x="6214175" y="2383200"/>
            <a:ext cx="4050600" cy="38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Font typeface="EB Garamond"/>
              <a:buNone/>
              <a:defRPr sz="1500">
                <a:latin typeface="EB Garamond"/>
                <a:ea typeface="EB Garamond"/>
                <a:cs typeface="EB Garamond"/>
                <a:sym typeface="EB Garamond"/>
              </a:defRPr>
            </a:lvl1pPr>
            <a:lvl2pPr lvl="1" algn="ctr" rtl="0">
              <a:spcBef>
                <a:spcPts val="0"/>
              </a:spcBef>
              <a:spcAft>
                <a:spcPts val="0"/>
              </a:spcAft>
              <a:buSzPts val="1500"/>
              <a:buFont typeface="EB Garamond"/>
              <a:buNone/>
              <a:defRPr sz="1500">
                <a:latin typeface="EB Garamond"/>
                <a:ea typeface="EB Garamond"/>
                <a:cs typeface="EB Garamond"/>
                <a:sym typeface="EB Garamond"/>
              </a:defRPr>
            </a:lvl2pPr>
            <a:lvl3pPr lvl="2" algn="ctr" rtl="0">
              <a:spcBef>
                <a:spcPts val="0"/>
              </a:spcBef>
              <a:spcAft>
                <a:spcPts val="0"/>
              </a:spcAft>
              <a:buSzPts val="1500"/>
              <a:buFont typeface="EB Garamond"/>
              <a:buNone/>
              <a:defRPr sz="1500">
                <a:latin typeface="EB Garamond"/>
                <a:ea typeface="EB Garamond"/>
                <a:cs typeface="EB Garamond"/>
                <a:sym typeface="EB Garamond"/>
              </a:defRPr>
            </a:lvl3pPr>
            <a:lvl4pPr lvl="3" algn="ctr" rtl="0">
              <a:spcBef>
                <a:spcPts val="0"/>
              </a:spcBef>
              <a:spcAft>
                <a:spcPts val="0"/>
              </a:spcAft>
              <a:buSzPts val="1500"/>
              <a:buFont typeface="EB Garamond"/>
              <a:buNone/>
              <a:defRPr sz="1500">
                <a:latin typeface="EB Garamond"/>
                <a:ea typeface="EB Garamond"/>
                <a:cs typeface="EB Garamond"/>
                <a:sym typeface="EB Garamond"/>
              </a:defRPr>
            </a:lvl4pPr>
            <a:lvl5pPr lvl="4" algn="ctr" rtl="0">
              <a:spcBef>
                <a:spcPts val="0"/>
              </a:spcBef>
              <a:spcAft>
                <a:spcPts val="0"/>
              </a:spcAft>
              <a:buSzPts val="1500"/>
              <a:buFont typeface="EB Garamond"/>
              <a:buNone/>
              <a:defRPr sz="1500">
                <a:latin typeface="EB Garamond"/>
                <a:ea typeface="EB Garamond"/>
                <a:cs typeface="EB Garamond"/>
                <a:sym typeface="EB Garamond"/>
              </a:defRPr>
            </a:lvl5pPr>
            <a:lvl6pPr lvl="5" algn="ctr" rtl="0">
              <a:spcBef>
                <a:spcPts val="0"/>
              </a:spcBef>
              <a:spcAft>
                <a:spcPts val="0"/>
              </a:spcAft>
              <a:buSzPts val="1500"/>
              <a:buFont typeface="EB Garamond"/>
              <a:buNone/>
              <a:defRPr sz="1500">
                <a:latin typeface="EB Garamond"/>
                <a:ea typeface="EB Garamond"/>
                <a:cs typeface="EB Garamond"/>
                <a:sym typeface="EB Garamond"/>
              </a:defRPr>
            </a:lvl6pPr>
            <a:lvl7pPr lvl="6" algn="ctr" rtl="0">
              <a:spcBef>
                <a:spcPts val="0"/>
              </a:spcBef>
              <a:spcAft>
                <a:spcPts val="0"/>
              </a:spcAft>
              <a:buSzPts val="1500"/>
              <a:buFont typeface="EB Garamond"/>
              <a:buNone/>
              <a:defRPr sz="1500">
                <a:latin typeface="EB Garamond"/>
                <a:ea typeface="EB Garamond"/>
                <a:cs typeface="EB Garamond"/>
                <a:sym typeface="EB Garamond"/>
              </a:defRPr>
            </a:lvl7pPr>
            <a:lvl8pPr lvl="7" algn="ctr" rtl="0">
              <a:spcBef>
                <a:spcPts val="0"/>
              </a:spcBef>
              <a:spcAft>
                <a:spcPts val="0"/>
              </a:spcAft>
              <a:buSzPts val="1500"/>
              <a:buFont typeface="EB Garamond"/>
              <a:buNone/>
              <a:defRPr sz="1500">
                <a:latin typeface="EB Garamond"/>
                <a:ea typeface="EB Garamond"/>
                <a:cs typeface="EB Garamond"/>
                <a:sym typeface="EB Garamond"/>
              </a:defRPr>
            </a:lvl8pPr>
            <a:lvl9pPr lvl="8" algn="ctr" rtl="0">
              <a:spcBef>
                <a:spcPts val="0"/>
              </a:spcBef>
              <a:spcAft>
                <a:spcPts val="0"/>
              </a:spcAft>
              <a:buSzPts val="1500"/>
              <a:buFont typeface="EB Garamond"/>
              <a:buNone/>
              <a:defRPr sz="1500">
                <a:latin typeface="EB Garamond"/>
                <a:ea typeface="EB Garamond"/>
                <a:cs typeface="EB Garamond"/>
                <a:sym typeface="EB Garamon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4770775" y="556568"/>
            <a:ext cx="3685200" cy="9738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3000"/>
              <a:buFont typeface="Assistant"/>
              <a:buNone/>
              <a:defRPr sz="3000" b="1">
                <a:latin typeface="Assistant"/>
                <a:ea typeface="Assistant"/>
                <a:cs typeface="Assistant"/>
                <a:sym typeface="Assistant"/>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bg>
      <p:bgPr>
        <a:gradFill>
          <a:gsLst>
            <a:gs pos="0">
              <a:srgbClr val="F3F3F3"/>
            </a:gs>
            <a:gs pos="30000">
              <a:srgbClr val="F9C988"/>
            </a:gs>
            <a:gs pos="100000">
              <a:schemeClr val="lt2"/>
            </a:gs>
          </a:gsLst>
          <a:lin ang="10801400" scaled="0"/>
        </a:gra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flipH="1">
            <a:off x="5085600" y="3056466"/>
            <a:ext cx="28080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4"/>
          <p:cNvSpPr txBox="1">
            <a:spLocks noGrp="1"/>
          </p:cNvSpPr>
          <p:nvPr>
            <p:ph type="subTitle" idx="1"/>
          </p:nvPr>
        </p:nvSpPr>
        <p:spPr>
          <a:xfrm flipH="1">
            <a:off x="5085600" y="1693434"/>
            <a:ext cx="2808000" cy="111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7200" y="489862"/>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ssistant"/>
              <a:buNone/>
              <a:defRPr sz="3000" b="1">
                <a:solidFill>
                  <a:schemeClr val="dk1"/>
                </a:solidFill>
                <a:latin typeface="Assistant"/>
                <a:ea typeface="Assistant"/>
                <a:cs typeface="Assistant"/>
                <a:sym typeface="Assistant"/>
              </a:defRPr>
            </a:lvl1pPr>
            <a:lvl2pPr lvl="1">
              <a:spcBef>
                <a:spcPts val="0"/>
              </a:spcBef>
              <a:spcAft>
                <a:spcPts val="0"/>
              </a:spcAft>
              <a:buClr>
                <a:schemeClr val="dk1"/>
              </a:buClr>
              <a:buSzPts val="3000"/>
              <a:buFont typeface="Assistant"/>
              <a:buNone/>
              <a:defRPr sz="3000" b="1">
                <a:solidFill>
                  <a:schemeClr val="dk1"/>
                </a:solidFill>
                <a:latin typeface="Assistant"/>
                <a:ea typeface="Assistant"/>
                <a:cs typeface="Assistant"/>
                <a:sym typeface="Assistant"/>
              </a:defRPr>
            </a:lvl2pPr>
            <a:lvl3pPr lvl="2">
              <a:spcBef>
                <a:spcPts val="0"/>
              </a:spcBef>
              <a:spcAft>
                <a:spcPts val="0"/>
              </a:spcAft>
              <a:buClr>
                <a:schemeClr val="dk1"/>
              </a:buClr>
              <a:buSzPts val="3000"/>
              <a:buFont typeface="Assistant"/>
              <a:buNone/>
              <a:defRPr sz="3000" b="1">
                <a:solidFill>
                  <a:schemeClr val="dk1"/>
                </a:solidFill>
                <a:latin typeface="Assistant"/>
                <a:ea typeface="Assistant"/>
                <a:cs typeface="Assistant"/>
                <a:sym typeface="Assistant"/>
              </a:defRPr>
            </a:lvl3pPr>
            <a:lvl4pPr lvl="3">
              <a:spcBef>
                <a:spcPts val="0"/>
              </a:spcBef>
              <a:spcAft>
                <a:spcPts val="0"/>
              </a:spcAft>
              <a:buClr>
                <a:schemeClr val="dk1"/>
              </a:buClr>
              <a:buSzPts val="3000"/>
              <a:buFont typeface="Assistant"/>
              <a:buNone/>
              <a:defRPr sz="3000" b="1">
                <a:solidFill>
                  <a:schemeClr val="dk1"/>
                </a:solidFill>
                <a:latin typeface="Assistant"/>
                <a:ea typeface="Assistant"/>
                <a:cs typeface="Assistant"/>
                <a:sym typeface="Assistant"/>
              </a:defRPr>
            </a:lvl4pPr>
            <a:lvl5pPr lvl="4">
              <a:spcBef>
                <a:spcPts val="0"/>
              </a:spcBef>
              <a:spcAft>
                <a:spcPts val="0"/>
              </a:spcAft>
              <a:buClr>
                <a:schemeClr val="dk1"/>
              </a:buClr>
              <a:buSzPts val="3000"/>
              <a:buFont typeface="Assistant"/>
              <a:buNone/>
              <a:defRPr sz="3000" b="1">
                <a:solidFill>
                  <a:schemeClr val="dk1"/>
                </a:solidFill>
                <a:latin typeface="Assistant"/>
                <a:ea typeface="Assistant"/>
                <a:cs typeface="Assistant"/>
                <a:sym typeface="Assistant"/>
              </a:defRPr>
            </a:lvl5pPr>
            <a:lvl6pPr lvl="5">
              <a:spcBef>
                <a:spcPts val="0"/>
              </a:spcBef>
              <a:spcAft>
                <a:spcPts val="0"/>
              </a:spcAft>
              <a:buClr>
                <a:schemeClr val="dk1"/>
              </a:buClr>
              <a:buSzPts val="3000"/>
              <a:buFont typeface="Assistant"/>
              <a:buNone/>
              <a:defRPr sz="3000" b="1">
                <a:solidFill>
                  <a:schemeClr val="dk1"/>
                </a:solidFill>
                <a:latin typeface="Assistant"/>
                <a:ea typeface="Assistant"/>
                <a:cs typeface="Assistant"/>
                <a:sym typeface="Assistant"/>
              </a:defRPr>
            </a:lvl6pPr>
            <a:lvl7pPr lvl="6">
              <a:spcBef>
                <a:spcPts val="0"/>
              </a:spcBef>
              <a:spcAft>
                <a:spcPts val="0"/>
              </a:spcAft>
              <a:buClr>
                <a:schemeClr val="dk1"/>
              </a:buClr>
              <a:buSzPts val="3000"/>
              <a:buFont typeface="Assistant"/>
              <a:buNone/>
              <a:defRPr sz="3000" b="1">
                <a:solidFill>
                  <a:schemeClr val="dk1"/>
                </a:solidFill>
                <a:latin typeface="Assistant"/>
                <a:ea typeface="Assistant"/>
                <a:cs typeface="Assistant"/>
                <a:sym typeface="Assistant"/>
              </a:defRPr>
            </a:lvl7pPr>
            <a:lvl8pPr lvl="7">
              <a:spcBef>
                <a:spcPts val="0"/>
              </a:spcBef>
              <a:spcAft>
                <a:spcPts val="0"/>
              </a:spcAft>
              <a:buClr>
                <a:schemeClr val="dk1"/>
              </a:buClr>
              <a:buSzPts val="3000"/>
              <a:buFont typeface="Assistant"/>
              <a:buNone/>
              <a:defRPr sz="3000" b="1">
                <a:solidFill>
                  <a:schemeClr val="dk1"/>
                </a:solidFill>
                <a:latin typeface="Assistant"/>
                <a:ea typeface="Assistant"/>
                <a:cs typeface="Assistant"/>
                <a:sym typeface="Assistant"/>
              </a:defRPr>
            </a:lvl8pPr>
            <a:lvl9pPr lvl="8">
              <a:spcBef>
                <a:spcPts val="0"/>
              </a:spcBef>
              <a:spcAft>
                <a:spcPts val="0"/>
              </a:spcAft>
              <a:buClr>
                <a:schemeClr val="dk1"/>
              </a:buClr>
              <a:buSzPts val="3000"/>
              <a:buFont typeface="Assistant"/>
              <a:buNone/>
              <a:defRPr sz="3000" b="1">
                <a:solidFill>
                  <a:schemeClr val="dk1"/>
                </a:solidFill>
                <a:latin typeface="Assistant"/>
                <a:ea typeface="Assistant"/>
                <a:cs typeface="Assistant"/>
                <a:sym typeface="Assistant"/>
              </a:defRPr>
            </a:lvl9pPr>
          </a:lstStyle>
          <a:p>
            <a:endParaRPr/>
          </a:p>
        </p:txBody>
      </p:sp>
      <p:sp>
        <p:nvSpPr>
          <p:cNvPr id="7" name="Google Shape;7;p1"/>
          <p:cNvSpPr txBox="1">
            <a:spLocks noGrp="1"/>
          </p:cNvSpPr>
          <p:nvPr>
            <p:ph type="body" idx="1"/>
          </p:nvPr>
        </p:nvSpPr>
        <p:spPr>
          <a:xfrm>
            <a:off x="707200" y="1152475"/>
            <a:ext cx="7726800" cy="34530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dk1"/>
              </a:buClr>
              <a:buSzPts val="1600"/>
              <a:buFont typeface="EB Garamond"/>
              <a:buChar char="●"/>
              <a:defRPr sz="1600">
                <a:solidFill>
                  <a:schemeClr val="dk1"/>
                </a:solidFill>
                <a:latin typeface="EB Garamond"/>
                <a:ea typeface="EB Garamond"/>
                <a:cs typeface="EB Garamond"/>
                <a:sym typeface="EB Garamond"/>
              </a:defRPr>
            </a:lvl1pPr>
            <a:lvl2pPr marL="914400" lvl="1" indent="-330200" rtl="0">
              <a:lnSpc>
                <a:spcPct val="115000"/>
              </a:lnSpc>
              <a:spcBef>
                <a:spcPts val="0"/>
              </a:spcBef>
              <a:spcAft>
                <a:spcPts val="0"/>
              </a:spcAft>
              <a:buClr>
                <a:schemeClr val="dk1"/>
              </a:buClr>
              <a:buSzPts val="1600"/>
              <a:buFont typeface="EB Garamond"/>
              <a:buChar char="○"/>
              <a:defRPr sz="1600">
                <a:solidFill>
                  <a:schemeClr val="dk1"/>
                </a:solidFill>
                <a:latin typeface="EB Garamond"/>
                <a:ea typeface="EB Garamond"/>
                <a:cs typeface="EB Garamond"/>
                <a:sym typeface="EB Garamond"/>
              </a:defRPr>
            </a:lvl2pPr>
            <a:lvl3pPr marL="1371600" lvl="2" indent="-330200" rtl="0">
              <a:lnSpc>
                <a:spcPct val="115000"/>
              </a:lnSpc>
              <a:spcBef>
                <a:spcPts val="0"/>
              </a:spcBef>
              <a:spcAft>
                <a:spcPts val="0"/>
              </a:spcAft>
              <a:buClr>
                <a:schemeClr val="dk1"/>
              </a:buClr>
              <a:buSzPts val="1600"/>
              <a:buFont typeface="EB Garamond"/>
              <a:buChar char="■"/>
              <a:defRPr sz="1600">
                <a:solidFill>
                  <a:schemeClr val="dk1"/>
                </a:solidFill>
                <a:latin typeface="EB Garamond"/>
                <a:ea typeface="EB Garamond"/>
                <a:cs typeface="EB Garamond"/>
                <a:sym typeface="EB Garamond"/>
              </a:defRPr>
            </a:lvl3pPr>
            <a:lvl4pPr marL="1828800" lvl="3" indent="-330200" rtl="0">
              <a:lnSpc>
                <a:spcPct val="115000"/>
              </a:lnSpc>
              <a:spcBef>
                <a:spcPts val="0"/>
              </a:spcBef>
              <a:spcAft>
                <a:spcPts val="0"/>
              </a:spcAft>
              <a:buClr>
                <a:schemeClr val="dk1"/>
              </a:buClr>
              <a:buSzPts val="1600"/>
              <a:buFont typeface="EB Garamond"/>
              <a:buChar char="●"/>
              <a:defRPr sz="1600">
                <a:solidFill>
                  <a:schemeClr val="dk1"/>
                </a:solidFill>
                <a:latin typeface="EB Garamond"/>
                <a:ea typeface="EB Garamond"/>
                <a:cs typeface="EB Garamond"/>
                <a:sym typeface="EB Garamond"/>
              </a:defRPr>
            </a:lvl4pPr>
            <a:lvl5pPr marL="2286000" lvl="4" indent="-330200" rtl="0">
              <a:lnSpc>
                <a:spcPct val="115000"/>
              </a:lnSpc>
              <a:spcBef>
                <a:spcPts val="0"/>
              </a:spcBef>
              <a:spcAft>
                <a:spcPts val="0"/>
              </a:spcAft>
              <a:buClr>
                <a:schemeClr val="dk1"/>
              </a:buClr>
              <a:buSzPts val="1600"/>
              <a:buFont typeface="EB Garamond"/>
              <a:buChar char="○"/>
              <a:defRPr sz="1600">
                <a:solidFill>
                  <a:schemeClr val="dk1"/>
                </a:solidFill>
                <a:latin typeface="EB Garamond"/>
                <a:ea typeface="EB Garamond"/>
                <a:cs typeface="EB Garamond"/>
                <a:sym typeface="EB Garamond"/>
              </a:defRPr>
            </a:lvl5pPr>
            <a:lvl6pPr marL="2743200" lvl="5" indent="-330200" rtl="0">
              <a:lnSpc>
                <a:spcPct val="115000"/>
              </a:lnSpc>
              <a:spcBef>
                <a:spcPts val="0"/>
              </a:spcBef>
              <a:spcAft>
                <a:spcPts val="0"/>
              </a:spcAft>
              <a:buClr>
                <a:schemeClr val="dk1"/>
              </a:buClr>
              <a:buSzPts val="1600"/>
              <a:buFont typeface="EB Garamond"/>
              <a:buChar char="■"/>
              <a:defRPr sz="1600">
                <a:solidFill>
                  <a:schemeClr val="dk1"/>
                </a:solidFill>
                <a:latin typeface="EB Garamond"/>
                <a:ea typeface="EB Garamond"/>
                <a:cs typeface="EB Garamond"/>
                <a:sym typeface="EB Garamond"/>
              </a:defRPr>
            </a:lvl6pPr>
            <a:lvl7pPr marL="3200400" lvl="6" indent="-330200" rtl="0">
              <a:lnSpc>
                <a:spcPct val="115000"/>
              </a:lnSpc>
              <a:spcBef>
                <a:spcPts val="0"/>
              </a:spcBef>
              <a:spcAft>
                <a:spcPts val="0"/>
              </a:spcAft>
              <a:buClr>
                <a:schemeClr val="dk1"/>
              </a:buClr>
              <a:buSzPts val="1600"/>
              <a:buFont typeface="EB Garamond"/>
              <a:buChar char="●"/>
              <a:defRPr sz="1600">
                <a:solidFill>
                  <a:schemeClr val="dk1"/>
                </a:solidFill>
                <a:latin typeface="EB Garamond"/>
                <a:ea typeface="EB Garamond"/>
                <a:cs typeface="EB Garamond"/>
                <a:sym typeface="EB Garamond"/>
              </a:defRPr>
            </a:lvl7pPr>
            <a:lvl8pPr marL="3657600" lvl="7" indent="-330200" rtl="0">
              <a:lnSpc>
                <a:spcPct val="115000"/>
              </a:lnSpc>
              <a:spcBef>
                <a:spcPts val="0"/>
              </a:spcBef>
              <a:spcAft>
                <a:spcPts val="0"/>
              </a:spcAft>
              <a:buClr>
                <a:schemeClr val="dk1"/>
              </a:buClr>
              <a:buSzPts val="1600"/>
              <a:buFont typeface="EB Garamond"/>
              <a:buChar char="○"/>
              <a:defRPr sz="1600">
                <a:solidFill>
                  <a:schemeClr val="dk1"/>
                </a:solidFill>
                <a:latin typeface="EB Garamond"/>
                <a:ea typeface="EB Garamond"/>
                <a:cs typeface="EB Garamond"/>
                <a:sym typeface="EB Garamond"/>
              </a:defRPr>
            </a:lvl8pPr>
            <a:lvl9pPr marL="4114800" lvl="8" indent="-330200" rtl="0">
              <a:lnSpc>
                <a:spcPct val="115000"/>
              </a:lnSpc>
              <a:spcBef>
                <a:spcPts val="0"/>
              </a:spcBef>
              <a:spcAft>
                <a:spcPts val="0"/>
              </a:spcAft>
              <a:buClr>
                <a:schemeClr val="dk1"/>
              </a:buClr>
              <a:buSzPts val="1600"/>
              <a:buFont typeface="EB Garamond"/>
              <a:buChar char="■"/>
              <a:defRPr sz="1600">
                <a:solidFill>
                  <a:schemeClr val="dk1"/>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60" r:id="rId9"/>
    <p:sldLayoutId id="2147483661" r:id="rId10"/>
    <p:sldLayoutId id="2147483662" r:id="rId11"/>
    <p:sldLayoutId id="2147483664"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3F3F3"/>
            </a:gs>
            <a:gs pos="30000">
              <a:srgbClr val="F9C988"/>
            </a:gs>
            <a:gs pos="100000">
              <a:schemeClr val="lt2"/>
            </a:gs>
          </a:gsLst>
          <a:lin ang="0" scaled="0"/>
        </a:gradFill>
        <a:effectLst/>
      </p:bgPr>
    </p:bg>
    <p:spTree>
      <p:nvGrpSpPr>
        <p:cNvPr id="1" name="Shape 170"/>
        <p:cNvGrpSpPr/>
        <p:nvPr/>
      </p:nvGrpSpPr>
      <p:grpSpPr>
        <a:xfrm>
          <a:off x="0" y="0"/>
          <a:ext cx="0" cy="0"/>
          <a:chOff x="0" y="0"/>
          <a:chExt cx="0" cy="0"/>
        </a:xfrm>
      </p:grpSpPr>
      <p:sp>
        <p:nvSpPr>
          <p:cNvPr id="171" name="Google Shape;171;p37"/>
          <p:cNvSpPr txBox="1">
            <a:spLocks noGrp="1"/>
          </p:cNvSpPr>
          <p:nvPr>
            <p:ph type="ctrTitle"/>
          </p:nvPr>
        </p:nvSpPr>
        <p:spPr>
          <a:xfrm>
            <a:off x="712975" y="1900849"/>
            <a:ext cx="5321700" cy="8619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AI in Healthcare</a:t>
            </a:r>
            <a:endParaRPr b="1">
              <a:latin typeface="Assistant"/>
              <a:ea typeface="Assistant"/>
              <a:cs typeface="Assistant"/>
              <a:sym typeface="Assistant"/>
            </a:endParaRPr>
          </a:p>
        </p:txBody>
      </p:sp>
      <p:sp>
        <p:nvSpPr>
          <p:cNvPr id="172" name="Google Shape;172;p37"/>
          <p:cNvSpPr txBox="1">
            <a:spLocks noGrp="1"/>
          </p:cNvSpPr>
          <p:nvPr>
            <p:ph type="subTitle" idx="1"/>
          </p:nvPr>
        </p:nvSpPr>
        <p:spPr>
          <a:xfrm>
            <a:off x="712975" y="2762794"/>
            <a:ext cx="5226600" cy="551100"/>
          </a:xfrm>
          <a:prstGeom prst="rect">
            <a:avLst/>
          </a:prstGeom>
        </p:spPr>
        <p:txBody>
          <a:bodyPr spcFirstLastPara="1" wrap="square" lIns="128000" tIns="91425" rIns="91425" bIns="91425" anchor="t" anchorCtr="0">
            <a:noAutofit/>
          </a:bodyPr>
          <a:lstStyle/>
          <a:p>
            <a:pPr marL="0" lvl="0" indent="0" algn="l" rtl="0">
              <a:spcBef>
                <a:spcPts val="0"/>
              </a:spcBef>
              <a:spcAft>
                <a:spcPts val="0"/>
              </a:spcAft>
              <a:buNone/>
            </a:pPr>
            <a:r>
              <a:rPr lang="vi-VN">
                <a:solidFill>
                  <a:srgbClr val="000000"/>
                </a:solidFill>
              </a:rPr>
              <a:t>Group 4</a:t>
            </a:r>
            <a:endParaRPr>
              <a:solidFill>
                <a:srgbClr val="000000"/>
              </a:solidFill>
              <a:latin typeface="EB Garamond"/>
              <a:ea typeface="EB Garamond"/>
              <a:cs typeface="EB Garamond"/>
              <a:sym typeface="EB Garamond"/>
            </a:endParaRPr>
          </a:p>
        </p:txBody>
      </p:sp>
      <p:sp>
        <p:nvSpPr>
          <p:cNvPr id="4" name="abstract">
            <a:extLst>
              <a:ext uri="{FF2B5EF4-FFF2-40B4-BE49-F238E27FC236}">
                <a16:creationId xmlns:a16="http://schemas.microsoft.com/office/drawing/2014/main" id="{F30ECB70-AFA4-7E71-1023-0D97B8440548}"/>
              </a:ext>
            </a:extLst>
          </p:cNvPr>
          <p:cNvSpPr txBox="1">
            <a:spLocks/>
          </p:cNvSpPr>
          <p:nvPr/>
        </p:nvSpPr>
        <p:spPr>
          <a:xfrm>
            <a:off x="637941" y="628654"/>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solidFill>
                <a:schemeClr val="bg1"/>
              </a:solidFill>
              <a:latin typeface="Assistant" pitchFamily="2" charset="-79"/>
              <a:cs typeface="Assistant" pitchFamily="2" charset="-79"/>
            </a:endParaRPr>
          </a:p>
        </p:txBody>
      </p:sp>
      <p:sp>
        <p:nvSpPr>
          <p:cNvPr id="5" name="introduction">
            <a:extLst>
              <a:ext uri="{FF2B5EF4-FFF2-40B4-BE49-F238E27FC236}">
                <a16:creationId xmlns:a16="http://schemas.microsoft.com/office/drawing/2014/main" id="{9FA8B075-A0BF-8A8F-DD5B-01FDE5B6220E}"/>
              </a:ext>
            </a:extLst>
          </p:cNvPr>
          <p:cNvSpPr txBox="1">
            <a:spLocks/>
          </p:cNvSpPr>
          <p:nvPr/>
        </p:nvSpPr>
        <p:spPr>
          <a:xfrm>
            <a:off x="539342" y="776632"/>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6" name="application">
            <a:extLst>
              <a:ext uri="{FF2B5EF4-FFF2-40B4-BE49-F238E27FC236}">
                <a16:creationId xmlns:a16="http://schemas.microsoft.com/office/drawing/2014/main" id="{B0BD0C9F-0573-46AC-C54F-C56E6889745F}"/>
              </a:ext>
            </a:extLst>
          </p:cNvPr>
          <p:cNvSpPr txBox="1">
            <a:spLocks/>
          </p:cNvSpPr>
          <p:nvPr/>
        </p:nvSpPr>
        <p:spPr>
          <a:xfrm>
            <a:off x="549494" y="1084596"/>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7" name="table">
            <a:extLst>
              <a:ext uri="{FF2B5EF4-FFF2-40B4-BE49-F238E27FC236}">
                <a16:creationId xmlns:a16="http://schemas.microsoft.com/office/drawing/2014/main" id="{35E75AA9-58C3-57C8-15B2-85A7F561E30F}"/>
              </a:ext>
            </a:extLst>
          </p:cNvPr>
          <p:cNvSpPr txBox="1">
            <a:spLocks/>
          </p:cNvSpPr>
          <p:nvPr/>
        </p:nvSpPr>
        <p:spPr>
          <a:xfrm>
            <a:off x="420199" y="474127"/>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solidFill>
                <a:schemeClr val="bg1"/>
              </a:solidFill>
              <a:latin typeface="Assistant" pitchFamily="2" charset="-79"/>
              <a:cs typeface="Assistant" pitchFamily="2" charset="-79"/>
            </a:endParaRPr>
          </a:p>
        </p:txBody>
      </p:sp>
      <p:sp>
        <p:nvSpPr>
          <p:cNvPr id="8" name="The AI devices">
            <a:extLst>
              <a:ext uri="{FF2B5EF4-FFF2-40B4-BE49-F238E27FC236}">
                <a16:creationId xmlns:a16="http://schemas.microsoft.com/office/drawing/2014/main" id="{07134399-756B-1BE4-0D83-042C7A4B81C0}"/>
              </a:ext>
            </a:extLst>
          </p:cNvPr>
          <p:cNvSpPr txBox="1">
            <a:spLocks/>
          </p:cNvSpPr>
          <p:nvPr/>
        </p:nvSpPr>
        <p:spPr>
          <a:xfrm>
            <a:off x="513166" y="930614"/>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solidFill>
                <a:schemeClr val="bg1"/>
              </a:solidFill>
              <a:cs typeface="Assistant" pitchFamily="2" charset="-79"/>
            </a:endParaRPr>
          </a:p>
        </p:txBody>
      </p:sp>
      <p:sp>
        <p:nvSpPr>
          <p:cNvPr id="9" name="changes">
            <a:extLst>
              <a:ext uri="{FF2B5EF4-FFF2-40B4-BE49-F238E27FC236}">
                <a16:creationId xmlns:a16="http://schemas.microsoft.com/office/drawing/2014/main" id="{F282CCC2-32C8-AADD-5BB8-5FE367608460}"/>
              </a:ext>
            </a:extLst>
          </p:cNvPr>
          <p:cNvSpPr txBox="1">
            <a:spLocks/>
          </p:cNvSpPr>
          <p:nvPr/>
        </p:nvSpPr>
        <p:spPr>
          <a:xfrm>
            <a:off x="78346" y="1258580"/>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10" name="conclusion">
            <a:extLst>
              <a:ext uri="{FF2B5EF4-FFF2-40B4-BE49-F238E27FC236}">
                <a16:creationId xmlns:a16="http://schemas.microsoft.com/office/drawing/2014/main" id="{7F4B1736-3848-0C61-9309-C14615439859}"/>
              </a:ext>
            </a:extLst>
          </p:cNvPr>
          <p:cNvSpPr txBox="1">
            <a:spLocks/>
          </p:cNvSpPr>
          <p:nvPr/>
        </p:nvSpPr>
        <p:spPr>
          <a:xfrm>
            <a:off x="589898" y="1580652"/>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11" name="Future">
            <a:extLst>
              <a:ext uri="{FF2B5EF4-FFF2-40B4-BE49-F238E27FC236}">
                <a16:creationId xmlns:a16="http://schemas.microsoft.com/office/drawing/2014/main" id="{C56A5E69-5025-B50D-BC6A-3FFC80573D99}"/>
              </a:ext>
            </a:extLst>
          </p:cNvPr>
          <p:cNvSpPr txBox="1">
            <a:spLocks/>
          </p:cNvSpPr>
          <p:nvPr/>
        </p:nvSpPr>
        <p:spPr>
          <a:xfrm>
            <a:off x="698102" y="1432564"/>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13" name="Hộp Văn bản 12">
            <a:extLst>
              <a:ext uri="{FF2B5EF4-FFF2-40B4-BE49-F238E27FC236}">
                <a16:creationId xmlns:a16="http://schemas.microsoft.com/office/drawing/2014/main" id="{DF976C18-32DE-301E-6E34-941B2CB306F4}"/>
              </a:ext>
            </a:extLst>
          </p:cNvPr>
          <p:cNvSpPr txBox="1"/>
          <p:nvPr/>
        </p:nvSpPr>
        <p:spPr>
          <a:xfrm>
            <a:off x="4091940" y="2074248"/>
            <a:ext cx="4572000" cy="1600438"/>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Alowais et al.'s paper examines how AI is revolutionizing healthcare. AI can diagnose diseases better, recommend personalized treatments, and improve patient engagement. It explores how AI can reduce costs, minimize errors, and even support mental health. However, challenges like data privacy and the need for human oversight remain. The paper stresses the importance of responsible AI development for better healthcare.</a:t>
            </a:r>
          </a:p>
        </p:txBody>
      </p:sp>
      <p:pic>
        <p:nvPicPr>
          <p:cNvPr id="22" name="Hình ảnh 21" descr="Ảnh có chứa máy tính, hình mẫu, Phim hoạt hình, Hoạt hình&#10;&#10;Mô tả được tạo tự động">
            <a:extLst>
              <a:ext uri="{FF2B5EF4-FFF2-40B4-BE49-F238E27FC236}">
                <a16:creationId xmlns:a16="http://schemas.microsoft.com/office/drawing/2014/main" id="{BBCCB56F-C617-2EC2-5A96-5247EC847FB4}"/>
              </a:ext>
            </a:extLst>
          </p:cNvPr>
          <p:cNvPicPr>
            <a:picLocks noChangeAspect="1"/>
          </p:cNvPicPr>
          <p:nvPr/>
        </p:nvPicPr>
        <p:blipFill>
          <a:blip r:embed="rId3"/>
          <a:srcRect l="25638" t="2253" r="10268"/>
          <a:stretch>
            <a:fillRect/>
          </a:stretch>
        </p:blipFill>
        <p:spPr>
          <a:xfrm>
            <a:off x="658395" y="990232"/>
            <a:ext cx="3163036" cy="3163035"/>
          </a:xfrm>
          <a:custGeom>
            <a:avLst/>
            <a:gdLst>
              <a:gd name="connsiteX0" fmla="*/ 1581518 w 3163036"/>
              <a:gd name="connsiteY0" fmla="*/ 0 h 3163035"/>
              <a:gd name="connsiteX1" fmla="*/ 3163036 w 3163036"/>
              <a:gd name="connsiteY1" fmla="*/ 1581518 h 3163035"/>
              <a:gd name="connsiteX2" fmla="*/ 1743219 w 3163036"/>
              <a:gd name="connsiteY2" fmla="*/ 3154871 h 3163035"/>
              <a:gd name="connsiteX3" fmla="*/ 1581538 w 3163036"/>
              <a:gd name="connsiteY3" fmla="*/ 3163035 h 3163035"/>
              <a:gd name="connsiteX4" fmla="*/ 1581498 w 3163036"/>
              <a:gd name="connsiteY4" fmla="*/ 3163035 h 3163035"/>
              <a:gd name="connsiteX5" fmla="*/ 1419817 w 3163036"/>
              <a:gd name="connsiteY5" fmla="*/ 3154871 h 3163035"/>
              <a:gd name="connsiteX6" fmla="*/ 0 w 3163036"/>
              <a:gd name="connsiteY6" fmla="*/ 1581518 h 3163035"/>
              <a:gd name="connsiteX7" fmla="*/ 1581518 w 3163036"/>
              <a:gd name="connsiteY7" fmla="*/ 0 h 316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3036" h="3163035">
                <a:moveTo>
                  <a:pt x="1581518" y="0"/>
                </a:moveTo>
                <a:cubicBezTo>
                  <a:pt x="2454966" y="0"/>
                  <a:pt x="3163036" y="708070"/>
                  <a:pt x="3163036" y="1581518"/>
                </a:cubicBezTo>
                <a:cubicBezTo>
                  <a:pt x="3163036" y="2400376"/>
                  <a:pt x="2540709" y="3073881"/>
                  <a:pt x="1743219" y="3154871"/>
                </a:cubicBezTo>
                <a:lnTo>
                  <a:pt x="1581538" y="3163035"/>
                </a:lnTo>
                <a:lnTo>
                  <a:pt x="1581498" y="3163035"/>
                </a:lnTo>
                <a:lnTo>
                  <a:pt x="1419817" y="3154871"/>
                </a:lnTo>
                <a:cubicBezTo>
                  <a:pt x="622327" y="3073881"/>
                  <a:pt x="0" y="2400376"/>
                  <a:pt x="0" y="1581518"/>
                </a:cubicBezTo>
                <a:cubicBezTo>
                  <a:pt x="0" y="708070"/>
                  <a:pt x="708070" y="0"/>
                  <a:pt x="1581518" y="0"/>
                </a:cubicBezTo>
                <a:close/>
              </a:path>
            </a:pathLst>
          </a:custGeom>
        </p:spPr>
      </p:pic>
      <p:sp>
        <p:nvSpPr>
          <p:cNvPr id="23" name="abstract">
            <a:extLst>
              <a:ext uri="{FF2B5EF4-FFF2-40B4-BE49-F238E27FC236}">
                <a16:creationId xmlns:a16="http://schemas.microsoft.com/office/drawing/2014/main" id="{8276CE7E-374A-05ED-B8A9-835DC99F41B7}"/>
              </a:ext>
            </a:extLst>
          </p:cNvPr>
          <p:cNvSpPr txBox="1">
            <a:spLocks/>
          </p:cNvSpPr>
          <p:nvPr/>
        </p:nvSpPr>
        <p:spPr>
          <a:xfrm>
            <a:off x="637941" y="-232406"/>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24" name="introduction">
            <a:extLst>
              <a:ext uri="{FF2B5EF4-FFF2-40B4-BE49-F238E27FC236}">
                <a16:creationId xmlns:a16="http://schemas.microsoft.com/office/drawing/2014/main" id="{C2474100-2AD8-331D-09AF-97C643EC5236}"/>
              </a:ext>
            </a:extLst>
          </p:cNvPr>
          <p:cNvSpPr txBox="1">
            <a:spLocks/>
          </p:cNvSpPr>
          <p:nvPr/>
        </p:nvSpPr>
        <p:spPr>
          <a:xfrm>
            <a:off x="539342" y="-84428"/>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5" name="application">
            <a:extLst>
              <a:ext uri="{FF2B5EF4-FFF2-40B4-BE49-F238E27FC236}">
                <a16:creationId xmlns:a16="http://schemas.microsoft.com/office/drawing/2014/main" id="{58A195A2-71FA-2AC6-3BAE-0A21F2156782}"/>
              </a:ext>
            </a:extLst>
          </p:cNvPr>
          <p:cNvSpPr txBox="1">
            <a:spLocks/>
          </p:cNvSpPr>
          <p:nvPr/>
        </p:nvSpPr>
        <p:spPr>
          <a:xfrm>
            <a:off x="549494" y="223536"/>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6" name="table">
            <a:extLst>
              <a:ext uri="{FF2B5EF4-FFF2-40B4-BE49-F238E27FC236}">
                <a16:creationId xmlns:a16="http://schemas.microsoft.com/office/drawing/2014/main" id="{732A7A18-3C08-6FD9-4132-9FADBC669D8A}"/>
              </a:ext>
            </a:extLst>
          </p:cNvPr>
          <p:cNvSpPr txBox="1">
            <a:spLocks/>
          </p:cNvSpPr>
          <p:nvPr/>
        </p:nvSpPr>
        <p:spPr>
          <a:xfrm>
            <a:off x="420199" y="-386933"/>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27" name="The AI devices">
            <a:extLst>
              <a:ext uri="{FF2B5EF4-FFF2-40B4-BE49-F238E27FC236}">
                <a16:creationId xmlns:a16="http://schemas.microsoft.com/office/drawing/2014/main" id="{993E4A79-674E-472B-1BD4-E2E8AD16090D}"/>
              </a:ext>
            </a:extLst>
          </p:cNvPr>
          <p:cNvSpPr txBox="1">
            <a:spLocks/>
          </p:cNvSpPr>
          <p:nvPr/>
        </p:nvSpPr>
        <p:spPr>
          <a:xfrm>
            <a:off x="513166" y="69554"/>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cs typeface="Assistant" pitchFamily="2" charset="-79"/>
            </a:endParaRPr>
          </a:p>
        </p:txBody>
      </p:sp>
      <p:sp>
        <p:nvSpPr>
          <p:cNvPr id="28" name="changes">
            <a:extLst>
              <a:ext uri="{FF2B5EF4-FFF2-40B4-BE49-F238E27FC236}">
                <a16:creationId xmlns:a16="http://schemas.microsoft.com/office/drawing/2014/main" id="{06D458C5-15F9-1E36-6025-73392E99484E}"/>
              </a:ext>
            </a:extLst>
          </p:cNvPr>
          <p:cNvSpPr txBox="1">
            <a:spLocks/>
          </p:cNvSpPr>
          <p:nvPr/>
        </p:nvSpPr>
        <p:spPr>
          <a:xfrm>
            <a:off x="78346" y="397520"/>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chemeClr val="tx1">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9" name="conclusion">
            <a:extLst>
              <a:ext uri="{FF2B5EF4-FFF2-40B4-BE49-F238E27FC236}">
                <a16:creationId xmlns:a16="http://schemas.microsoft.com/office/drawing/2014/main" id="{E30871C6-F30D-3646-2BDD-38884ADDAF90}"/>
              </a:ext>
            </a:extLst>
          </p:cNvPr>
          <p:cNvSpPr txBox="1">
            <a:spLocks/>
          </p:cNvSpPr>
          <p:nvPr/>
        </p:nvSpPr>
        <p:spPr>
          <a:xfrm>
            <a:off x="589898" y="719592"/>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30" name="Future">
            <a:extLst>
              <a:ext uri="{FF2B5EF4-FFF2-40B4-BE49-F238E27FC236}">
                <a16:creationId xmlns:a16="http://schemas.microsoft.com/office/drawing/2014/main" id="{16664744-3AA2-F4FB-894D-D6275F89688B}"/>
              </a:ext>
            </a:extLst>
          </p:cNvPr>
          <p:cNvSpPr txBox="1">
            <a:spLocks/>
          </p:cNvSpPr>
          <p:nvPr/>
        </p:nvSpPr>
        <p:spPr>
          <a:xfrm>
            <a:off x="698102" y="571504"/>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31" name="Tiêu đề 2">
            <a:extLst>
              <a:ext uri="{FF2B5EF4-FFF2-40B4-BE49-F238E27FC236}">
                <a16:creationId xmlns:a16="http://schemas.microsoft.com/office/drawing/2014/main" id="{7D95414A-AF8E-C87F-5055-B7DB593216AF}"/>
              </a:ext>
            </a:extLst>
          </p:cNvPr>
          <p:cNvSpPr>
            <a:spLocks noGrp="1"/>
          </p:cNvSpPr>
          <p:nvPr>
            <p:ph type="title"/>
          </p:nvPr>
        </p:nvSpPr>
        <p:spPr>
          <a:xfrm>
            <a:off x="4073565" y="1363984"/>
            <a:ext cx="4412040" cy="572700"/>
          </a:xfrm>
        </p:spPr>
        <p:txBody>
          <a:bodyPr/>
          <a:lstStyle/>
          <a:p>
            <a:pPr algn="l"/>
            <a:r>
              <a:rPr lang="en-US">
                <a:solidFill>
                  <a:schemeClr val="accent1">
                    <a:lumMod val="50000"/>
                  </a:schemeClr>
                </a:solidFill>
              </a:rPr>
              <a:t>Clinical practice </a:t>
            </a:r>
          </a:p>
        </p:txBody>
      </p:sp>
    </p:spTree>
    <p:extLst>
      <p:ext uri="{BB962C8B-B14F-4D97-AF65-F5344CB8AC3E}">
        <p14:creationId xmlns:p14="http://schemas.microsoft.com/office/powerpoint/2010/main" val="292372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3F3F3">
                <a:lumMod val="90000"/>
              </a:srgbClr>
            </a:gs>
            <a:gs pos="30000">
              <a:srgbClr val="F9C988">
                <a:alpha val="95000"/>
              </a:srgbClr>
            </a:gs>
            <a:gs pos="100000">
              <a:schemeClr val="lt2">
                <a:alpha val="80000"/>
              </a:schemeClr>
            </a:gs>
          </a:gsLst>
          <a:lin ang="0" scaled="0"/>
        </a:gradFill>
        <a:effectLst/>
      </p:bgPr>
    </p:bg>
    <p:spTree>
      <p:nvGrpSpPr>
        <p:cNvPr id="1" name="Shape 276"/>
        <p:cNvGrpSpPr/>
        <p:nvPr/>
      </p:nvGrpSpPr>
      <p:grpSpPr>
        <a:xfrm>
          <a:off x="0" y="0"/>
          <a:ext cx="0" cy="0"/>
          <a:chOff x="0" y="0"/>
          <a:chExt cx="0" cy="0"/>
        </a:xfrm>
      </p:grpSpPr>
      <p:sp>
        <p:nvSpPr>
          <p:cNvPr id="277" name="Google Shape;277;p47"/>
          <p:cNvSpPr txBox="1">
            <a:spLocks noGrp="1"/>
          </p:cNvSpPr>
          <p:nvPr>
            <p:ph type="title"/>
          </p:nvPr>
        </p:nvSpPr>
        <p:spPr>
          <a:xfrm>
            <a:off x="480060" y="3028229"/>
            <a:ext cx="8191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Changes, Challenges and Ethical Considerations</a:t>
            </a:r>
            <a:endParaRPr/>
          </a:p>
        </p:txBody>
      </p:sp>
      <p:sp>
        <p:nvSpPr>
          <p:cNvPr id="278" name="Google Shape;278;p47"/>
          <p:cNvSpPr txBox="1">
            <a:spLocks noGrp="1"/>
          </p:cNvSpPr>
          <p:nvPr>
            <p:ph type="subTitle" idx="1"/>
          </p:nvPr>
        </p:nvSpPr>
        <p:spPr>
          <a:xfrm>
            <a:off x="2380350" y="3599422"/>
            <a:ext cx="4383300" cy="1033538"/>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t>This section explores the exciting possibilities, the hurdles to overcome, and the ethical considerations for responsible AI implementation. </a:t>
            </a:r>
          </a:p>
        </p:txBody>
      </p:sp>
      <p:pic>
        <p:nvPicPr>
          <p:cNvPr id="279" name="Google Shape;279;p47"/>
          <p:cNvPicPr preferRelativeResize="0"/>
          <p:nvPr/>
        </p:nvPicPr>
        <p:blipFill rotWithShape="1">
          <a:blip r:embed="rId3">
            <a:alphaModFix/>
          </a:blip>
          <a:srcRect l="14353" t="14353" r="13297" b="13297"/>
          <a:stretch/>
        </p:blipFill>
        <p:spPr>
          <a:xfrm>
            <a:off x="3537625" y="659912"/>
            <a:ext cx="2068800" cy="2068500"/>
          </a:xfrm>
          <a:prstGeom prst="ellipse">
            <a:avLst/>
          </a:prstGeom>
          <a:noFill/>
          <a:ln>
            <a:noFill/>
          </a:ln>
        </p:spPr>
      </p:pic>
      <p:sp>
        <p:nvSpPr>
          <p:cNvPr id="2" name="abstract">
            <a:extLst>
              <a:ext uri="{FF2B5EF4-FFF2-40B4-BE49-F238E27FC236}">
                <a16:creationId xmlns:a16="http://schemas.microsoft.com/office/drawing/2014/main" id="{4A9FBE60-FB6B-7DE4-6064-9DB6F1302F26}"/>
              </a:ext>
            </a:extLst>
          </p:cNvPr>
          <p:cNvSpPr txBox="1">
            <a:spLocks/>
          </p:cNvSpPr>
          <p:nvPr/>
        </p:nvSpPr>
        <p:spPr>
          <a:xfrm>
            <a:off x="637941" y="-375525"/>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3" name="introduction">
            <a:extLst>
              <a:ext uri="{FF2B5EF4-FFF2-40B4-BE49-F238E27FC236}">
                <a16:creationId xmlns:a16="http://schemas.microsoft.com/office/drawing/2014/main" id="{10EB789D-ED04-DB68-0AB2-0A55522CFAC3}"/>
              </a:ext>
            </a:extLst>
          </p:cNvPr>
          <p:cNvSpPr txBox="1">
            <a:spLocks/>
          </p:cNvSpPr>
          <p:nvPr/>
        </p:nvSpPr>
        <p:spPr>
          <a:xfrm>
            <a:off x="539342" y="-227547"/>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4" name="application">
            <a:extLst>
              <a:ext uri="{FF2B5EF4-FFF2-40B4-BE49-F238E27FC236}">
                <a16:creationId xmlns:a16="http://schemas.microsoft.com/office/drawing/2014/main" id="{EEAF7DA2-5F03-D5D7-B8A9-C45BDC5517FD}"/>
              </a:ext>
            </a:extLst>
          </p:cNvPr>
          <p:cNvSpPr txBox="1">
            <a:spLocks/>
          </p:cNvSpPr>
          <p:nvPr/>
        </p:nvSpPr>
        <p:spPr>
          <a:xfrm>
            <a:off x="549494" y="80417"/>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5" name="table">
            <a:extLst>
              <a:ext uri="{FF2B5EF4-FFF2-40B4-BE49-F238E27FC236}">
                <a16:creationId xmlns:a16="http://schemas.microsoft.com/office/drawing/2014/main" id="{B1D099EF-5521-D462-D1E6-986559552CE1}"/>
              </a:ext>
            </a:extLst>
          </p:cNvPr>
          <p:cNvSpPr txBox="1">
            <a:spLocks/>
          </p:cNvSpPr>
          <p:nvPr/>
        </p:nvSpPr>
        <p:spPr>
          <a:xfrm>
            <a:off x="420199" y="-530052"/>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6" name="The AI devices">
            <a:extLst>
              <a:ext uri="{FF2B5EF4-FFF2-40B4-BE49-F238E27FC236}">
                <a16:creationId xmlns:a16="http://schemas.microsoft.com/office/drawing/2014/main" id="{32C15B9F-E26F-CED5-06F6-D8BBCA8A214B}"/>
              </a:ext>
            </a:extLst>
          </p:cNvPr>
          <p:cNvSpPr txBox="1">
            <a:spLocks/>
          </p:cNvSpPr>
          <p:nvPr/>
        </p:nvSpPr>
        <p:spPr>
          <a:xfrm>
            <a:off x="513166" y="-73565"/>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cs typeface="Assistant" pitchFamily="2" charset="-79"/>
            </a:endParaRPr>
          </a:p>
        </p:txBody>
      </p:sp>
      <p:sp>
        <p:nvSpPr>
          <p:cNvPr id="7" name="changes">
            <a:extLst>
              <a:ext uri="{FF2B5EF4-FFF2-40B4-BE49-F238E27FC236}">
                <a16:creationId xmlns:a16="http://schemas.microsoft.com/office/drawing/2014/main" id="{A7FD231E-3DED-999B-B847-217627B80850}"/>
              </a:ext>
            </a:extLst>
          </p:cNvPr>
          <p:cNvSpPr txBox="1">
            <a:spLocks/>
          </p:cNvSpPr>
          <p:nvPr/>
        </p:nvSpPr>
        <p:spPr>
          <a:xfrm>
            <a:off x="78346" y="254401"/>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chemeClr val="accent6">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8" name="conclusion">
            <a:extLst>
              <a:ext uri="{FF2B5EF4-FFF2-40B4-BE49-F238E27FC236}">
                <a16:creationId xmlns:a16="http://schemas.microsoft.com/office/drawing/2014/main" id="{3257DC94-5C0E-1A60-1C66-6E8AB93ADDF7}"/>
              </a:ext>
            </a:extLst>
          </p:cNvPr>
          <p:cNvSpPr txBox="1">
            <a:spLocks/>
          </p:cNvSpPr>
          <p:nvPr/>
        </p:nvSpPr>
        <p:spPr>
          <a:xfrm>
            <a:off x="589898" y="576473"/>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9" name="Future">
            <a:extLst>
              <a:ext uri="{FF2B5EF4-FFF2-40B4-BE49-F238E27FC236}">
                <a16:creationId xmlns:a16="http://schemas.microsoft.com/office/drawing/2014/main" id="{EC4D8B69-915F-A06D-72BB-20F2F244DEE5}"/>
              </a:ext>
            </a:extLst>
          </p:cNvPr>
          <p:cNvSpPr txBox="1">
            <a:spLocks/>
          </p:cNvSpPr>
          <p:nvPr/>
        </p:nvSpPr>
        <p:spPr>
          <a:xfrm>
            <a:off x="698102" y="428385"/>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chemeClr val="accent6">
              <a:lumMod val="50000"/>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anim calcmode="lin" valueType="num">
                                      <p:cBhvr>
                                        <p:cTn id="8" dur="1000" fill="hold"/>
                                        <p:tgtEl>
                                          <p:spTgt spid="279"/>
                                        </p:tgtEl>
                                        <p:attrNameLst>
                                          <p:attrName>ppt_x</p:attrName>
                                        </p:attrNameLst>
                                      </p:cBhvr>
                                      <p:tavLst>
                                        <p:tav tm="0">
                                          <p:val>
                                            <p:strVal val="#ppt_x"/>
                                          </p:val>
                                        </p:tav>
                                        <p:tav tm="100000">
                                          <p:val>
                                            <p:strVal val="#ppt_x"/>
                                          </p:val>
                                        </p:tav>
                                      </p:tavLst>
                                    </p:anim>
                                    <p:anim calcmode="lin" valueType="num">
                                      <p:cBhvr>
                                        <p:cTn id="9" dur="1000" fill="hold"/>
                                        <p:tgtEl>
                                          <p:spTgt spid="2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4" name="abstract">
            <a:extLst>
              <a:ext uri="{FF2B5EF4-FFF2-40B4-BE49-F238E27FC236}">
                <a16:creationId xmlns:a16="http://schemas.microsoft.com/office/drawing/2014/main" id="{195BF33E-5695-FCB2-EA3F-7419EA1906DC}"/>
              </a:ext>
            </a:extLst>
          </p:cNvPr>
          <p:cNvSpPr txBox="1">
            <a:spLocks/>
          </p:cNvSpPr>
          <p:nvPr/>
        </p:nvSpPr>
        <p:spPr>
          <a:xfrm>
            <a:off x="637941" y="-375525"/>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5" name="introduction">
            <a:extLst>
              <a:ext uri="{FF2B5EF4-FFF2-40B4-BE49-F238E27FC236}">
                <a16:creationId xmlns:a16="http://schemas.microsoft.com/office/drawing/2014/main" id="{8216F43B-C4AA-EC8A-D786-ACABB97AEAC9}"/>
              </a:ext>
            </a:extLst>
          </p:cNvPr>
          <p:cNvSpPr txBox="1">
            <a:spLocks/>
          </p:cNvSpPr>
          <p:nvPr/>
        </p:nvSpPr>
        <p:spPr>
          <a:xfrm>
            <a:off x="539342" y="-227547"/>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6" name="application">
            <a:extLst>
              <a:ext uri="{FF2B5EF4-FFF2-40B4-BE49-F238E27FC236}">
                <a16:creationId xmlns:a16="http://schemas.microsoft.com/office/drawing/2014/main" id="{3AA98F70-F890-36BD-F9B7-54949E661650}"/>
              </a:ext>
            </a:extLst>
          </p:cNvPr>
          <p:cNvSpPr txBox="1">
            <a:spLocks/>
          </p:cNvSpPr>
          <p:nvPr/>
        </p:nvSpPr>
        <p:spPr>
          <a:xfrm>
            <a:off x="549494" y="80417"/>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7" name="table">
            <a:extLst>
              <a:ext uri="{FF2B5EF4-FFF2-40B4-BE49-F238E27FC236}">
                <a16:creationId xmlns:a16="http://schemas.microsoft.com/office/drawing/2014/main" id="{A9232B35-EABC-8696-E694-CB9A56B7AF2F}"/>
              </a:ext>
            </a:extLst>
          </p:cNvPr>
          <p:cNvSpPr txBox="1">
            <a:spLocks/>
          </p:cNvSpPr>
          <p:nvPr/>
        </p:nvSpPr>
        <p:spPr>
          <a:xfrm>
            <a:off x="420199" y="-530052"/>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8" name="The AI devices">
            <a:extLst>
              <a:ext uri="{FF2B5EF4-FFF2-40B4-BE49-F238E27FC236}">
                <a16:creationId xmlns:a16="http://schemas.microsoft.com/office/drawing/2014/main" id="{2170FEAA-8F54-8A3D-6752-779C9ECB485B}"/>
              </a:ext>
            </a:extLst>
          </p:cNvPr>
          <p:cNvSpPr txBox="1">
            <a:spLocks/>
          </p:cNvSpPr>
          <p:nvPr/>
        </p:nvSpPr>
        <p:spPr>
          <a:xfrm>
            <a:off x="513166" y="-73565"/>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cs typeface="Assistant" pitchFamily="2" charset="-79"/>
            </a:endParaRPr>
          </a:p>
        </p:txBody>
      </p:sp>
      <p:sp>
        <p:nvSpPr>
          <p:cNvPr id="9" name="changes">
            <a:extLst>
              <a:ext uri="{FF2B5EF4-FFF2-40B4-BE49-F238E27FC236}">
                <a16:creationId xmlns:a16="http://schemas.microsoft.com/office/drawing/2014/main" id="{D405C89C-965B-7356-E72C-9B82F213F7DC}"/>
              </a:ext>
            </a:extLst>
          </p:cNvPr>
          <p:cNvSpPr txBox="1">
            <a:spLocks/>
          </p:cNvSpPr>
          <p:nvPr/>
        </p:nvSpPr>
        <p:spPr>
          <a:xfrm>
            <a:off x="78346" y="254401"/>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0" name="conclusion">
            <a:extLst>
              <a:ext uri="{FF2B5EF4-FFF2-40B4-BE49-F238E27FC236}">
                <a16:creationId xmlns:a16="http://schemas.microsoft.com/office/drawing/2014/main" id="{B1783B2F-EB2E-8FC6-2436-DEC202F0EC09}"/>
              </a:ext>
            </a:extLst>
          </p:cNvPr>
          <p:cNvSpPr txBox="1">
            <a:spLocks/>
          </p:cNvSpPr>
          <p:nvPr/>
        </p:nvSpPr>
        <p:spPr>
          <a:xfrm>
            <a:off x="589898" y="576473"/>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1" name="Future">
            <a:extLst>
              <a:ext uri="{FF2B5EF4-FFF2-40B4-BE49-F238E27FC236}">
                <a16:creationId xmlns:a16="http://schemas.microsoft.com/office/drawing/2014/main" id="{0E2A2546-A4D3-33D0-1CB4-6A493C00CA0A}"/>
              </a:ext>
            </a:extLst>
          </p:cNvPr>
          <p:cNvSpPr txBox="1">
            <a:spLocks/>
          </p:cNvSpPr>
          <p:nvPr/>
        </p:nvSpPr>
        <p:spPr>
          <a:xfrm>
            <a:off x="698102" y="428385"/>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chemeClr val="tx1">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2" name="Google Shape;373;p52">
            <a:extLst>
              <a:ext uri="{FF2B5EF4-FFF2-40B4-BE49-F238E27FC236}">
                <a16:creationId xmlns:a16="http://schemas.microsoft.com/office/drawing/2014/main" id="{B2640CB3-EC82-71F4-44AE-E5BB3092DB37}"/>
              </a:ext>
            </a:extLst>
          </p:cNvPr>
          <p:cNvSpPr/>
          <p:nvPr/>
        </p:nvSpPr>
        <p:spPr>
          <a:xfrm flipH="1">
            <a:off x="1472066" y="983985"/>
            <a:ext cx="516492" cy="516492"/>
          </a:xfrm>
          <a:prstGeom prst="ellipse">
            <a:avLst/>
          </a:prstGeom>
          <a:gradFill>
            <a:gsLst>
              <a:gs pos="0">
                <a:srgbClr val="F3F3F3"/>
              </a:gs>
              <a:gs pos="66000">
                <a:srgbClr val="91DCD5"/>
              </a:gs>
              <a:gs pos="100000">
                <a:schemeClr val="accen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4;p52">
            <a:extLst>
              <a:ext uri="{FF2B5EF4-FFF2-40B4-BE49-F238E27FC236}">
                <a16:creationId xmlns:a16="http://schemas.microsoft.com/office/drawing/2014/main" id="{D968EAE3-ADF4-0EB8-A767-73CC9D5C2755}"/>
              </a:ext>
            </a:extLst>
          </p:cNvPr>
          <p:cNvSpPr/>
          <p:nvPr/>
        </p:nvSpPr>
        <p:spPr>
          <a:xfrm flipH="1">
            <a:off x="7296188" y="3137937"/>
            <a:ext cx="516492" cy="516492"/>
          </a:xfrm>
          <a:prstGeom prst="ellipse">
            <a:avLst/>
          </a:prstGeom>
          <a:gradFill>
            <a:gsLst>
              <a:gs pos="0">
                <a:srgbClr val="F3F3F3"/>
              </a:gs>
              <a:gs pos="66000">
                <a:srgbClr val="91DCD5"/>
              </a:gs>
              <a:gs pos="100000">
                <a:schemeClr val="accen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80;p52">
            <a:extLst>
              <a:ext uri="{FF2B5EF4-FFF2-40B4-BE49-F238E27FC236}">
                <a16:creationId xmlns:a16="http://schemas.microsoft.com/office/drawing/2014/main" id="{E35E1B01-A70C-D952-A4FA-E60522C1EE02}"/>
              </a:ext>
            </a:extLst>
          </p:cNvPr>
          <p:cNvGrpSpPr/>
          <p:nvPr/>
        </p:nvGrpSpPr>
        <p:grpSpPr>
          <a:xfrm>
            <a:off x="7398592" y="3210835"/>
            <a:ext cx="311686" cy="332463"/>
            <a:chOff x="1353700" y="238125"/>
            <a:chExt cx="4893025" cy="5219200"/>
          </a:xfrm>
        </p:grpSpPr>
        <p:sp>
          <p:nvSpPr>
            <p:cNvPr id="15" name="Google Shape;381;p52">
              <a:extLst>
                <a:ext uri="{FF2B5EF4-FFF2-40B4-BE49-F238E27FC236}">
                  <a16:creationId xmlns:a16="http://schemas.microsoft.com/office/drawing/2014/main" id="{3E887E5B-C88B-BE9A-66A0-2C0461240027}"/>
                </a:ext>
              </a:extLst>
            </p:cNvPr>
            <p:cNvSpPr/>
            <p:nvPr/>
          </p:nvSpPr>
          <p:spPr>
            <a:xfrm>
              <a:off x="1659525" y="3058925"/>
              <a:ext cx="917450" cy="2092575"/>
            </a:xfrm>
            <a:custGeom>
              <a:avLst/>
              <a:gdLst/>
              <a:ahLst/>
              <a:cxnLst/>
              <a:rect l="l" t="t" r="r" b="b"/>
              <a:pathLst>
                <a:path w="36698" h="83703" extrusionOk="0">
                  <a:moveTo>
                    <a:pt x="3067" y="0"/>
                  </a:moveTo>
                  <a:cubicBezTo>
                    <a:pt x="1370" y="0"/>
                    <a:pt x="0" y="1370"/>
                    <a:pt x="0" y="3066"/>
                  </a:cubicBezTo>
                  <a:lnTo>
                    <a:pt x="0" y="35751"/>
                  </a:lnTo>
                  <a:cubicBezTo>
                    <a:pt x="0" y="37415"/>
                    <a:pt x="1370" y="38785"/>
                    <a:pt x="3067" y="38785"/>
                  </a:cubicBezTo>
                  <a:cubicBezTo>
                    <a:pt x="4763" y="38785"/>
                    <a:pt x="6133" y="37415"/>
                    <a:pt x="6133" y="35751"/>
                  </a:cubicBezTo>
                  <a:lnTo>
                    <a:pt x="6133" y="6133"/>
                  </a:lnTo>
                  <a:lnTo>
                    <a:pt x="30598" y="6133"/>
                  </a:lnTo>
                  <a:lnTo>
                    <a:pt x="30598" y="77603"/>
                  </a:lnTo>
                  <a:lnTo>
                    <a:pt x="6133" y="77603"/>
                  </a:lnTo>
                  <a:lnTo>
                    <a:pt x="6133" y="47984"/>
                  </a:lnTo>
                  <a:cubicBezTo>
                    <a:pt x="6133" y="46288"/>
                    <a:pt x="4763" y="44918"/>
                    <a:pt x="3067" y="44918"/>
                  </a:cubicBezTo>
                  <a:cubicBezTo>
                    <a:pt x="1370" y="44918"/>
                    <a:pt x="0" y="46288"/>
                    <a:pt x="0" y="47984"/>
                  </a:cubicBezTo>
                  <a:lnTo>
                    <a:pt x="0" y="80636"/>
                  </a:lnTo>
                  <a:cubicBezTo>
                    <a:pt x="0" y="82333"/>
                    <a:pt x="1370" y="83703"/>
                    <a:pt x="3067" y="83703"/>
                  </a:cubicBezTo>
                  <a:lnTo>
                    <a:pt x="33632" y="83703"/>
                  </a:lnTo>
                  <a:cubicBezTo>
                    <a:pt x="35328" y="83703"/>
                    <a:pt x="36698" y="82333"/>
                    <a:pt x="36698" y="80636"/>
                  </a:cubicBezTo>
                  <a:lnTo>
                    <a:pt x="36698" y="3066"/>
                  </a:lnTo>
                  <a:cubicBezTo>
                    <a:pt x="36698" y="1370"/>
                    <a:pt x="35328" y="0"/>
                    <a:pt x="33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p52">
              <a:extLst>
                <a:ext uri="{FF2B5EF4-FFF2-40B4-BE49-F238E27FC236}">
                  <a16:creationId xmlns:a16="http://schemas.microsoft.com/office/drawing/2014/main" id="{2CF9BB08-BAE7-9577-C2B7-8A6CF17A3BE1}"/>
                </a:ext>
              </a:extLst>
            </p:cNvPr>
            <p:cNvSpPr/>
            <p:nvPr/>
          </p:nvSpPr>
          <p:spPr>
            <a:xfrm>
              <a:off x="1353700" y="238125"/>
              <a:ext cx="1529100" cy="5219200"/>
            </a:xfrm>
            <a:custGeom>
              <a:avLst/>
              <a:gdLst/>
              <a:ahLst/>
              <a:cxnLst/>
              <a:rect l="l" t="t" r="r" b="b"/>
              <a:pathLst>
                <a:path w="61164" h="208768" extrusionOk="0">
                  <a:moveTo>
                    <a:pt x="30598" y="6133"/>
                  </a:moveTo>
                  <a:cubicBezTo>
                    <a:pt x="32490" y="6133"/>
                    <a:pt x="34187" y="7470"/>
                    <a:pt x="34578" y="9362"/>
                  </a:cubicBezTo>
                  <a:lnTo>
                    <a:pt x="45212" y="61227"/>
                  </a:lnTo>
                  <a:cubicBezTo>
                    <a:pt x="45636" y="63413"/>
                    <a:pt x="45865" y="65664"/>
                    <a:pt x="45865" y="67882"/>
                  </a:cubicBezTo>
                  <a:cubicBezTo>
                    <a:pt x="45865" y="73036"/>
                    <a:pt x="44658" y="78157"/>
                    <a:pt x="42374" y="82724"/>
                  </a:cubicBezTo>
                  <a:lnTo>
                    <a:pt x="40939" y="85627"/>
                  </a:lnTo>
                  <a:lnTo>
                    <a:pt x="20225" y="85627"/>
                  </a:lnTo>
                  <a:lnTo>
                    <a:pt x="18790" y="82724"/>
                  </a:lnTo>
                  <a:cubicBezTo>
                    <a:pt x="16507" y="78157"/>
                    <a:pt x="15300" y="73036"/>
                    <a:pt x="15300" y="67882"/>
                  </a:cubicBezTo>
                  <a:cubicBezTo>
                    <a:pt x="15300" y="65664"/>
                    <a:pt x="15528" y="63413"/>
                    <a:pt x="15952" y="61227"/>
                  </a:cubicBezTo>
                  <a:cubicBezTo>
                    <a:pt x="18072" y="51017"/>
                    <a:pt x="24042" y="21790"/>
                    <a:pt x="26619" y="9362"/>
                  </a:cubicBezTo>
                  <a:cubicBezTo>
                    <a:pt x="26978" y="7470"/>
                    <a:pt x="28674" y="6133"/>
                    <a:pt x="30598" y="6133"/>
                  </a:cubicBezTo>
                  <a:close/>
                  <a:moveTo>
                    <a:pt x="41396" y="91760"/>
                  </a:moveTo>
                  <a:lnTo>
                    <a:pt x="50072" y="102198"/>
                  </a:lnTo>
                  <a:cubicBezTo>
                    <a:pt x="53269" y="106015"/>
                    <a:pt x="55063" y="110908"/>
                    <a:pt x="55063" y="115898"/>
                  </a:cubicBezTo>
                  <a:lnTo>
                    <a:pt x="55063" y="193468"/>
                  </a:lnTo>
                  <a:cubicBezTo>
                    <a:pt x="55063" y="198524"/>
                    <a:pt x="50921" y="202667"/>
                    <a:pt x="45865" y="202667"/>
                  </a:cubicBezTo>
                  <a:lnTo>
                    <a:pt x="15300" y="202667"/>
                  </a:lnTo>
                  <a:cubicBezTo>
                    <a:pt x="10244" y="202667"/>
                    <a:pt x="6134" y="198524"/>
                    <a:pt x="6134" y="193468"/>
                  </a:cubicBezTo>
                  <a:lnTo>
                    <a:pt x="6134" y="115898"/>
                  </a:lnTo>
                  <a:cubicBezTo>
                    <a:pt x="6134" y="110908"/>
                    <a:pt x="7895" y="106015"/>
                    <a:pt x="11092" y="102198"/>
                  </a:cubicBezTo>
                  <a:lnTo>
                    <a:pt x="19769" y="91760"/>
                  </a:lnTo>
                  <a:close/>
                  <a:moveTo>
                    <a:pt x="30598" y="0"/>
                  </a:moveTo>
                  <a:cubicBezTo>
                    <a:pt x="25771" y="0"/>
                    <a:pt x="21563" y="3425"/>
                    <a:pt x="20617" y="8122"/>
                  </a:cubicBezTo>
                  <a:cubicBezTo>
                    <a:pt x="18072" y="20551"/>
                    <a:pt x="12070" y="49778"/>
                    <a:pt x="9983" y="60021"/>
                  </a:cubicBezTo>
                  <a:cubicBezTo>
                    <a:pt x="9461" y="62598"/>
                    <a:pt x="9167" y="65240"/>
                    <a:pt x="9167" y="67882"/>
                  </a:cubicBezTo>
                  <a:cubicBezTo>
                    <a:pt x="9167" y="73982"/>
                    <a:pt x="10602" y="80049"/>
                    <a:pt x="13310" y="85464"/>
                  </a:cubicBezTo>
                  <a:lnTo>
                    <a:pt x="14713" y="88269"/>
                  </a:lnTo>
                  <a:lnTo>
                    <a:pt x="6394" y="98284"/>
                  </a:lnTo>
                  <a:cubicBezTo>
                    <a:pt x="2252" y="103209"/>
                    <a:pt x="1" y="109472"/>
                    <a:pt x="1" y="115898"/>
                  </a:cubicBezTo>
                  <a:lnTo>
                    <a:pt x="1" y="193468"/>
                  </a:lnTo>
                  <a:cubicBezTo>
                    <a:pt x="1" y="201917"/>
                    <a:pt x="6851" y="208767"/>
                    <a:pt x="15300" y="208767"/>
                  </a:cubicBezTo>
                  <a:lnTo>
                    <a:pt x="45865" y="208767"/>
                  </a:lnTo>
                  <a:cubicBezTo>
                    <a:pt x="54313" y="208767"/>
                    <a:pt x="61163" y="201917"/>
                    <a:pt x="61163" y="193468"/>
                  </a:cubicBezTo>
                  <a:lnTo>
                    <a:pt x="61163" y="115898"/>
                  </a:lnTo>
                  <a:cubicBezTo>
                    <a:pt x="61163" y="109472"/>
                    <a:pt x="58912" y="103209"/>
                    <a:pt x="54770" y="98284"/>
                  </a:cubicBezTo>
                  <a:lnTo>
                    <a:pt x="46452" y="88269"/>
                  </a:lnTo>
                  <a:lnTo>
                    <a:pt x="47854" y="85464"/>
                  </a:lnTo>
                  <a:cubicBezTo>
                    <a:pt x="50562" y="80049"/>
                    <a:pt x="51997" y="73982"/>
                    <a:pt x="51997" y="67882"/>
                  </a:cubicBezTo>
                  <a:cubicBezTo>
                    <a:pt x="51997" y="65240"/>
                    <a:pt x="51703" y="62598"/>
                    <a:pt x="51182" y="60021"/>
                  </a:cubicBezTo>
                  <a:lnTo>
                    <a:pt x="40547" y="8122"/>
                  </a:lnTo>
                  <a:cubicBezTo>
                    <a:pt x="39601" y="3425"/>
                    <a:pt x="35394" y="0"/>
                    <a:pt x="30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3;p52">
              <a:extLst>
                <a:ext uri="{FF2B5EF4-FFF2-40B4-BE49-F238E27FC236}">
                  <a16:creationId xmlns:a16="http://schemas.microsoft.com/office/drawing/2014/main" id="{3DBA4286-E5B6-8AA3-0A4E-DBFE9BAFE5CF}"/>
                </a:ext>
              </a:extLst>
            </p:cNvPr>
            <p:cNvSpPr/>
            <p:nvPr/>
          </p:nvSpPr>
          <p:spPr>
            <a:xfrm>
              <a:off x="3341900" y="3058925"/>
              <a:ext cx="917450" cy="2092575"/>
            </a:xfrm>
            <a:custGeom>
              <a:avLst/>
              <a:gdLst/>
              <a:ahLst/>
              <a:cxnLst/>
              <a:rect l="l" t="t" r="r" b="b"/>
              <a:pathLst>
                <a:path w="36698" h="83703" extrusionOk="0">
                  <a:moveTo>
                    <a:pt x="30565" y="6133"/>
                  </a:moveTo>
                  <a:lnTo>
                    <a:pt x="30565" y="77603"/>
                  </a:lnTo>
                  <a:lnTo>
                    <a:pt x="6100" y="77603"/>
                  </a:lnTo>
                  <a:lnTo>
                    <a:pt x="6100" y="6133"/>
                  </a:lnTo>
                  <a:close/>
                  <a:moveTo>
                    <a:pt x="3034" y="0"/>
                  </a:moveTo>
                  <a:cubicBezTo>
                    <a:pt x="1338" y="0"/>
                    <a:pt x="0" y="1370"/>
                    <a:pt x="0" y="3066"/>
                  </a:cubicBezTo>
                  <a:lnTo>
                    <a:pt x="0" y="80636"/>
                  </a:lnTo>
                  <a:cubicBezTo>
                    <a:pt x="0" y="82333"/>
                    <a:pt x="1338" y="83703"/>
                    <a:pt x="3034" y="83703"/>
                  </a:cubicBezTo>
                  <a:lnTo>
                    <a:pt x="33631" y="83703"/>
                  </a:lnTo>
                  <a:cubicBezTo>
                    <a:pt x="35328" y="83703"/>
                    <a:pt x="36698" y="82333"/>
                    <a:pt x="36698" y="80636"/>
                  </a:cubicBezTo>
                  <a:lnTo>
                    <a:pt x="36698" y="3066"/>
                  </a:lnTo>
                  <a:cubicBezTo>
                    <a:pt x="36698" y="1370"/>
                    <a:pt x="35328" y="0"/>
                    <a:pt x="3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4;p52">
              <a:extLst>
                <a:ext uri="{FF2B5EF4-FFF2-40B4-BE49-F238E27FC236}">
                  <a16:creationId xmlns:a16="http://schemas.microsoft.com/office/drawing/2014/main" id="{A29711B4-E0EC-485E-0F8A-EA60FC876E61}"/>
                </a:ext>
              </a:extLst>
            </p:cNvPr>
            <p:cNvSpPr/>
            <p:nvPr/>
          </p:nvSpPr>
          <p:spPr>
            <a:xfrm>
              <a:off x="3035275" y="238125"/>
              <a:ext cx="1529875" cy="5219200"/>
            </a:xfrm>
            <a:custGeom>
              <a:avLst/>
              <a:gdLst/>
              <a:ahLst/>
              <a:cxnLst/>
              <a:rect l="l" t="t" r="r" b="b"/>
              <a:pathLst>
                <a:path w="61195" h="208768" extrusionOk="0">
                  <a:moveTo>
                    <a:pt x="30598" y="6133"/>
                  </a:moveTo>
                  <a:cubicBezTo>
                    <a:pt x="32522" y="6133"/>
                    <a:pt x="34186" y="7470"/>
                    <a:pt x="34577" y="9362"/>
                  </a:cubicBezTo>
                  <a:lnTo>
                    <a:pt x="45211" y="61227"/>
                  </a:lnTo>
                  <a:cubicBezTo>
                    <a:pt x="45668" y="63413"/>
                    <a:pt x="45896" y="65664"/>
                    <a:pt x="45896" y="67882"/>
                  </a:cubicBezTo>
                  <a:cubicBezTo>
                    <a:pt x="45896" y="73036"/>
                    <a:pt x="44689" y="78157"/>
                    <a:pt x="42373" y="82724"/>
                  </a:cubicBezTo>
                  <a:lnTo>
                    <a:pt x="40938" y="85627"/>
                  </a:lnTo>
                  <a:lnTo>
                    <a:pt x="20257" y="85627"/>
                  </a:lnTo>
                  <a:lnTo>
                    <a:pt x="18822" y="82724"/>
                  </a:lnTo>
                  <a:cubicBezTo>
                    <a:pt x="16506" y="78157"/>
                    <a:pt x="15299" y="73036"/>
                    <a:pt x="15299" y="67882"/>
                  </a:cubicBezTo>
                  <a:cubicBezTo>
                    <a:pt x="15299" y="65664"/>
                    <a:pt x="15527" y="63413"/>
                    <a:pt x="15984" y="61227"/>
                  </a:cubicBezTo>
                  <a:cubicBezTo>
                    <a:pt x="18072" y="51017"/>
                    <a:pt x="24074" y="21790"/>
                    <a:pt x="26618" y="9362"/>
                  </a:cubicBezTo>
                  <a:cubicBezTo>
                    <a:pt x="27009" y="7470"/>
                    <a:pt x="28673" y="6133"/>
                    <a:pt x="30598" y="6133"/>
                  </a:cubicBezTo>
                  <a:close/>
                  <a:moveTo>
                    <a:pt x="41395" y="91760"/>
                  </a:moveTo>
                  <a:cubicBezTo>
                    <a:pt x="43809" y="94630"/>
                    <a:pt x="50104" y="102198"/>
                    <a:pt x="50104" y="102198"/>
                  </a:cubicBezTo>
                  <a:cubicBezTo>
                    <a:pt x="53301" y="106015"/>
                    <a:pt x="55062" y="110908"/>
                    <a:pt x="55062" y="115898"/>
                  </a:cubicBezTo>
                  <a:lnTo>
                    <a:pt x="55062" y="193468"/>
                  </a:lnTo>
                  <a:cubicBezTo>
                    <a:pt x="55062" y="198524"/>
                    <a:pt x="50952" y="202667"/>
                    <a:pt x="45896" y="202667"/>
                  </a:cubicBezTo>
                  <a:lnTo>
                    <a:pt x="15299" y="202667"/>
                  </a:lnTo>
                  <a:cubicBezTo>
                    <a:pt x="10243" y="202667"/>
                    <a:pt x="6133" y="198524"/>
                    <a:pt x="6133" y="193468"/>
                  </a:cubicBezTo>
                  <a:lnTo>
                    <a:pt x="6133" y="115898"/>
                  </a:lnTo>
                  <a:cubicBezTo>
                    <a:pt x="6133" y="110908"/>
                    <a:pt x="7894" y="106015"/>
                    <a:pt x="11091" y="102198"/>
                  </a:cubicBezTo>
                  <a:lnTo>
                    <a:pt x="19800" y="91760"/>
                  </a:lnTo>
                  <a:close/>
                  <a:moveTo>
                    <a:pt x="30598" y="0"/>
                  </a:moveTo>
                  <a:cubicBezTo>
                    <a:pt x="25802" y="0"/>
                    <a:pt x="21594" y="3425"/>
                    <a:pt x="20616" y="8122"/>
                  </a:cubicBezTo>
                  <a:cubicBezTo>
                    <a:pt x="18072" y="20551"/>
                    <a:pt x="12102" y="49778"/>
                    <a:pt x="9982" y="60021"/>
                  </a:cubicBezTo>
                  <a:cubicBezTo>
                    <a:pt x="9460" y="62598"/>
                    <a:pt x="9199" y="65240"/>
                    <a:pt x="9199" y="67882"/>
                  </a:cubicBezTo>
                  <a:cubicBezTo>
                    <a:pt x="9199" y="73982"/>
                    <a:pt x="10634" y="80049"/>
                    <a:pt x="13342" y="85464"/>
                  </a:cubicBezTo>
                  <a:lnTo>
                    <a:pt x="14744" y="88269"/>
                  </a:lnTo>
                  <a:lnTo>
                    <a:pt x="6394" y="98284"/>
                  </a:lnTo>
                  <a:cubicBezTo>
                    <a:pt x="2284" y="103209"/>
                    <a:pt x="0" y="109472"/>
                    <a:pt x="0" y="115898"/>
                  </a:cubicBezTo>
                  <a:lnTo>
                    <a:pt x="0" y="193468"/>
                  </a:lnTo>
                  <a:cubicBezTo>
                    <a:pt x="0" y="201917"/>
                    <a:pt x="6883" y="208767"/>
                    <a:pt x="15299" y="208767"/>
                  </a:cubicBezTo>
                  <a:lnTo>
                    <a:pt x="45896" y="208767"/>
                  </a:lnTo>
                  <a:cubicBezTo>
                    <a:pt x="54312" y="208767"/>
                    <a:pt x="61195" y="201917"/>
                    <a:pt x="61195" y="193468"/>
                  </a:cubicBezTo>
                  <a:lnTo>
                    <a:pt x="61195" y="115898"/>
                  </a:lnTo>
                  <a:cubicBezTo>
                    <a:pt x="61195" y="109472"/>
                    <a:pt x="58912" y="103209"/>
                    <a:pt x="54802" y="98284"/>
                  </a:cubicBezTo>
                  <a:lnTo>
                    <a:pt x="46451" y="88269"/>
                  </a:lnTo>
                  <a:lnTo>
                    <a:pt x="47853" y="85464"/>
                  </a:lnTo>
                  <a:cubicBezTo>
                    <a:pt x="50561" y="80049"/>
                    <a:pt x="51996" y="73982"/>
                    <a:pt x="51996" y="67882"/>
                  </a:cubicBezTo>
                  <a:cubicBezTo>
                    <a:pt x="51996" y="65240"/>
                    <a:pt x="51735" y="62598"/>
                    <a:pt x="51213" y="60021"/>
                  </a:cubicBezTo>
                  <a:lnTo>
                    <a:pt x="40579" y="8122"/>
                  </a:lnTo>
                  <a:cubicBezTo>
                    <a:pt x="39601" y="3425"/>
                    <a:pt x="35425" y="0"/>
                    <a:pt x="30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5;p52">
              <a:extLst>
                <a:ext uri="{FF2B5EF4-FFF2-40B4-BE49-F238E27FC236}">
                  <a16:creationId xmlns:a16="http://schemas.microsoft.com/office/drawing/2014/main" id="{70E365E5-6206-6A58-C234-BB79B6992199}"/>
                </a:ext>
              </a:extLst>
            </p:cNvPr>
            <p:cNvSpPr/>
            <p:nvPr/>
          </p:nvSpPr>
          <p:spPr>
            <a:xfrm>
              <a:off x="5023450" y="3058925"/>
              <a:ext cx="917450" cy="2092575"/>
            </a:xfrm>
            <a:custGeom>
              <a:avLst/>
              <a:gdLst/>
              <a:ahLst/>
              <a:cxnLst/>
              <a:rect l="l" t="t" r="r" b="b"/>
              <a:pathLst>
                <a:path w="36698" h="83703" extrusionOk="0">
                  <a:moveTo>
                    <a:pt x="30598" y="6133"/>
                  </a:moveTo>
                  <a:lnTo>
                    <a:pt x="30598" y="77603"/>
                  </a:lnTo>
                  <a:lnTo>
                    <a:pt x="6133" y="77603"/>
                  </a:lnTo>
                  <a:lnTo>
                    <a:pt x="6133" y="6133"/>
                  </a:lnTo>
                  <a:close/>
                  <a:moveTo>
                    <a:pt x="3067" y="0"/>
                  </a:moveTo>
                  <a:cubicBezTo>
                    <a:pt x="1370" y="0"/>
                    <a:pt x="0" y="1370"/>
                    <a:pt x="0" y="3066"/>
                  </a:cubicBezTo>
                  <a:lnTo>
                    <a:pt x="0" y="80636"/>
                  </a:lnTo>
                  <a:cubicBezTo>
                    <a:pt x="0" y="82333"/>
                    <a:pt x="1370" y="83703"/>
                    <a:pt x="3067" y="83703"/>
                  </a:cubicBezTo>
                  <a:lnTo>
                    <a:pt x="33631" y="83703"/>
                  </a:lnTo>
                  <a:cubicBezTo>
                    <a:pt x="35328" y="83703"/>
                    <a:pt x="36698" y="82333"/>
                    <a:pt x="36698" y="80636"/>
                  </a:cubicBezTo>
                  <a:lnTo>
                    <a:pt x="36698" y="3066"/>
                  </a:lnTo>
                  <a:cubicBezTo>
                    <a:pt x="36698" y="1370"/>
                    <a:pt x="35328" y="0"/>
                    <a:pt x="3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6;p52">
              <a:extLst>
                <a:ext uri="{FF2B5EF4-FFF2-40B4-BE49-F238E27FC236}">
                  <a16:creationId xmlns:a16="http://schemas.microsoft.com/office/drawing/2014/main" id="{1150FE24-06F2-0BCA-05F1-7961E41035CD}"/>
                </a:ext>
              </a:extLst>
            </p:cNvPr>
            <p:cNvSpPr/>
            <p:nvPr/>
          </p:nvSpPr>
          <p:spPr>
            <a:xfrm>
              <a:off x="4717625" y="238125"/>
              <a:ext cx="1529100" cy="5219200"/>
            </a:xfrm>
            <a:custGeom>
              <a:avLst/>
              <a:gdLst/>
              <a:ahLst/>
              <a:cxnLst/>
              <a:rect l="l" t="t" r="r" b="b"/>
              <a:pathLst>
                <a:path w="61164" h="208768" extrusionOk="0">
                  <a:moveTo>
                    <a:pt x="30598" y="6100"/>
                  </a:moveTo>
                  <a:cubicBezTo>
                    <a:pt x="32490" y="6100"/>
                    <a:pt x="34187" y="7470"/>
                    <a:pt x="34578" y="9362"/>
                  </a:cubicBezTo>
                  <a:lnTo>
                    <a:pt x="45212" y="61227"/>
                  </a:lnTo>
                  <a:cubicBezTo>
                    <a:pt x="45636" y="63413"/>
                    <a:pt x="45864" y="65664"/>
                    <a:pt x="45864" y="67882"/>
                  </a:cubicBezTo>
                  <a:cubicBezTo>
                    <a:pt x="45864" y="73036"/>
                    <a:pt x="44658" y="78157"/>
                    <a:pt x="42374" y="82724"/>
                  </a:cubicBezTo>
                  <a:lnTo>
                    <a:pt x="40939" y="85627"/>
                  </a:lnTo>
                  <a:lnTo>
                    <a:pt x="20225" y="85627"/>
                  </a:lnTo>
                  <a:lnTo>
                    <a:pt x="18790" y="82724"/>
                  </a:lnTo>
                  <a:cubicBezTo>
                    <a:pt x="16507" y="78157"/>
                    <a:pt x="15300" y="73036"/>
                    <a:pt x="15300" y="67882"/>
                  </a:cubicBezTo>
                  <a:cubicBezTo>
                    <a:pt x="15300" y="65664"/>
                    <a:pt x="15528" y="63413"/>
                    <a:pt x="15952" y="61227"/>
                  </a:cubicBezTo>
                  <a:cubicBezTo>
                    <a:pt x="18072" y="51017"/>
                    <a:pt x="24042" y="21790"/>
                    <a:pt x="26619" y="9362"/>
                  </a:cubicBezTo>
                  <a:cubicBezTo>
                    <a:pt x="26978" y="7470"/>
                    <a:pt x="28674" y="6100"/>
                    <a:pt x="30598" y="6100"/>
                  </a:cubicBezTo>
                  <a:close/>
                  <a:moveTo>
                    <a:pt x="41396" y="91760"/>
                  </a:moveTo>
                  <a:cubicBezTo>
                    <a:pt x="43777" y="94630"/>
                    <a:pt x="50072" y="102198"/>
                    <a:pt x="50072" y="102198"/>
                  </a:cubicBezTo>
                  <a:cubicBezTo>
                    <a:pt x="53269" y="106015"/>
                    <a:pt x="55063" y="110908"/>
                    <a:pt x="55063" y="115898"/>
                  </a:cubicBezTo>
                  <a:lnTo>
                    <a:pt x="55063" y="193468"/>
                  </a:lnTo>
                  <a:cubicBezTo>
                    <a:pt x="55063" y="198524"/>
                    <a:pt x="50921" y="202667"/>
                    <a:pt x="45864" y="202667"/>
                  </a:cubicBezTo>
                  <a:lnTo>
                    <a:pt x="15300" y="202667"/>
                  </a:lnTo>
                  <a:cubicBezTo>
                    <a:pt x="10244" y="202667"/>
                    <a:pt x="6133" y="198524"/>
                    <a:pt x="6133" y="193468"/>
                  </a:cubicBezTo>
                  <a:lnTo>
                    <a:pt x="6133" y="115898"/>
                  </a:lnTo>
                  <a:cubicBezTo>
                    <a:pt x="6133" y="110908"/>
                    <a:pt x="7895" y="106015"/>
                    <a:pt x="11092" y="102198"/>
                  </a:cubicBezTo>
                  <a:lnTo>
                    <a:pt x="19769" y="91760"/>
                  </a:lnTo>
                  <a:close/>
                  <a:moveTo>
                    <a:pt x="30598" y="0"/>
                  </a:moveTo>
                  <a:cubicBezTo>
                    <a:pt x="25771" y="0"/>
                    <a:pt x="21563" y="3425"/>
                    <a:pt x="20617" y="8122"/>
                  </a:cubicBezTo>
                  <a:cubicBezTo>
                    <a:pt x="18072" y="20551"/>
                    <a:pt x="12070" y="49778"/>
                    <a:pt x="9983" y="60021"/>
                  </a:cubicBezTo>
                  <a:cubicBezTo>
                    <a:pt x="9461" y="62598"/>
                    <a:pt x="9167" y="65240"/>
                    <a:pt x="9167" y="67882"/>
                  </a:cubicBezTo>
                  <a:cubicBezTo>
                    <a:pt x="9167" y="73982"/>
                    <a:pt x="10602" y="80049"/>
                    <a:pt x="13310" y="85464"/>
                  </a:cubicBezTo>
                  <a:lnTo>
                    <a:pt x="14712" y="88269"/>
                  </a:lnTo>
                  <a:lnTo>
                    <a:pt x="6394" y="98284"/>
                  </a:lnTo>
                  <a:cubicBezTo>
                    <a:pt x="2252" y="103209"/>
                    <a:pt x="1" y="109472"/>
                    <a:pt x="1" y="115898"/>
                  </a:cubicBezTo>
                  <a:lnTo>
                    <a:pt x="1" y="193468"/>
                  </a:lnTo>
                  <a:cubicBezTo>
                    <a:pt x="1" y="201917"/>
                    <a:pt x="6851" y="208767"/>
                    <a:pt x="15300" y="208767"/>
                  </a:cubicBezTo>
                  <a:lnTo>
                    <a:pt x="45864" y="208767"/>
                  </a:lnTo>
                  <a:cubicBezTo>
                    <a:pt x="54313" y="208767"/>
                    <a:pt x="61163" y="201917"/>
                    <a:pt x="61163" y="193468"/>
                  </a:cubicBezTo>
                  <a:lnTo>
                    <a:pt x="61163" y="115898"/>
                  </a:lnTo>
                  <a:cubicBezTo>
                    <a:pt x="61163" y="109472"/>
                    <a:pt x="58912" y="103209"/>
                    <a:pt x="54770" y="98284"/>
                  </a:cubicBezTo>
                  <a:lnTo>
                    <a:pt x="46452" y="88269"/>
                  </a:lnTo>
                  <a:lnTo>
                    <a:pt x="47854" y="85464"/>
                  </a:lnTo>
                  <a:cubicBezTo>
                    <a:pt x="50562" y="80049"/>
                    <a:pt x="51997" y="73982"/>
                    <a:pt x="51997" y="67882"/>
                  </a:cubicBezTo>
                  <a:cubicBezTo>
                    <a:pt x="51997" y="65240"/>
                    <a:pt x="51736" y="62598"/>
                    <a:pt x="51181" y="60021"/>
                  </a:cubicBezTo>
                  <a:lnTo>
                    <a:pt x="40547" y="8122"/>
                  </a:lnTo>
                  <a:cubicBezTo>
                    <a:pt x="39601" y="3425"/>
                    <a:pt x="35393" y="0"/>
                    <a:pt x="30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87;p52">
            <a:extLst>
              <a:ext uri="{FF2B5EF4-FFF2-40B4-BE49-F238E27FC236}">
                <a16:creationId xmlns:a16="http://schemas.microsoft.com/office/drawing/2014/main" id="{4BE5717C-8337-5B88-3D4E-6DD1ED9AF15B}"/>
              </a:ext>
            </a:extLst>
          </p:cNvPr>
          <p:cNvGrpSpPr/>
          <p:nvPr/>
        </p:nvGrpSpPr>
        <p:grpSpPr>
          <a:xfrm>
            <a:off x="1583199" y="1080403"/>
            <a:ext cx="332931" cy="332463"/>
            <a:chOff x="1183275" y="238125"/>
            <a:chExt cx="5226550" cy="5219200"/>
          </a:xfrm>
        </p:grpSpPr>
        <p:sp>
          <p:nvSpPr>
            <p:cNvPr id="22" name="Google Shape;388;p52">
              <a:extLst>
                <a:ext uri="{FF2B5EF4-FFF2-40B4-BE49-F238E27FC236}">
                  <a16:creationId xmlns:a16="http://schemas.microsoft.com/office/drawing/2014/main" id="{E2C036DA-F1F8-F73F-7CA6-006FE00A435F}"/>
                </a:ext>
              </a:extLst>
            </p:cNvPr>
            <p:cNvSpPr/>
            <p:nvPr/>
          </p:nvSpPr>
          <p:spPr>
            <a:xfrm>
              <a:off x="2411400" y="3643625"/>
              <a:ext cx="600250" cy="585550"/>
            </a:xfrm>
            <a:custGeom>
              <a:avLst/>
              <a:gdLst/>
              <a:ahLst/>
              <a:cxnLst/>
              <a:rect l="l" t="t" r="r" b="b"/>
              <a:pathLst>
                <a:path w="24010" h="23422" extrusionOk="0">
                  <a:moveTo>
                    <a:pt x="3373" y="1"/>
                  </a:moveTo>
                  <a:cubicBezTo>
                    <a:pt x="2594" y="1"/>
                    <a:pt x="1811" y="294"/>
                    <a:pt x="1208" y="881"/>
                  </a:cubicBezTo>
                  <a:cubicBezTo>
                    <a:pt x="1" y="2088"/>
                    <a:pt x="1" y="4013"/>
                    <a:pt x="1208" y="5220"/>
                  </a:cubicBezTo>
                  <a:lnTo>
                    <a:pt x="18496" y="22508"/>
                  </a:lnTo>
                  <a:cubicBezTo>
                    <a:pt x="19116" y="23095"/>
                    <a:pt x="19899" y="23422"/>
                    <a:pt x="20682" y="23422"/>
                  </a:cubicBezTo>
                  <a:cubicBezTo>
                    <a:pt x="21465" y="23422"/>
                    <a:pt x="22248" y="23095"/>
                    <a:pt x="22835" y="22508"/>
                  </a:cubicBezTo>
                  <a:cubicBezTo>
                    <a:pt x="24009" y="21334"/>
                    <a:pt x="24009" y="19377"/>
                    <a:pt x="22835" y="18202"/>
                  </a:cubicBezTo>
                  <a:lnTo>
                    <a:pt x="5514" y="881"/>
                  </a:lnTo>
                  <a:cubicBezTo>
                    <a:pt x="4927" y="294"/>
                    <a:pt x="4152" y="1"/>
                    <a:pt x="33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9;p52">
              <a:extLst>
                <a:ext uri="{FF2B5EF4-FFF2-40B4-BE49-F238E27FC236}">
                  <a16:creationId xmlns:a16="http://schemas.microsoft.com/office/drawing/2014/main" id="{20645369-A5BB-929F-6070-A0C2714BA1D4}"/>
                </a:ext>
              </a:extLst>
            </p:cNvPr>
            <p:cNvSpPr/>
            <p:nvPr/>
          </p:nvSpPr>
          <p:spPr>
            <a:xfrm>
              <a:off x="2627525" y="3426900"/>
              <a:ext cx="384125" cy="369250"/>
            </a:xfrm>
            <a:custGeom>
              <a:avLst/>
              <a:gdLst/>
              <a:ahLst/>
              <a:cxnLst/>
              <a:rect l="l" t="t" r="r" b="b"/>
              <a:pathLst>
                <a:path w="15365" h="14770" extrusionOk="0">
                  <a:moveTo>
                    <a:pt x="3376" y="1"/>
                  </a:moveTo>
                  <a:cubicBezTo>
                    <a:pt x="2593" y="1"/>
                    <a:pt x="1811" y="303"/>
                    <a:pt x="1207" y="906"/>
                  </a:cubicBezTo>
                  <a:cubicBezTo>
                    <a:pt x="0" y="2113"/>
                    <a:pt x="0" y="4038"/>
                    <a:pt x="1207" y="5244"/>
                  </a:cubicBezTo>
                  <a:lnTo>
                    <a:pt x="9851" y="13889"/>
                  </a:lnTo>
                  <a:cubicBezTo>
                    <a:pt x="10471" y="14476"/>
                    <a:pt x="11254" y="14769"/>
                    <a:pt x="12037" y="14769"/>
                  </a:cubicBezTo>
                  <a:cubicBezTo>
                    <a:pt x="12820" y="14769"/>
                    <a:pt x="13603" y="14476"/>
                    <a:pt x="14190" y="13889"/>
                  </a:cubicBezTo>
                  <a:cubicBezTo>
                    <a:pt x="15364" y="12682"/>
                    <a:pt x="15364" y="10757"/>
                    <a:pt x="14190" y="9550"/>
                  </a:cubicBezTo>
                  <a:lnTo>
                    <a:pt x="5546" y="906"/>
                  </a:lnTo>
                  <a:cubicBezTo>
                    <a:pt x="4942" y="303"/>
                    <a:pt x="4159" y="1"/>
                    <a:pt x="3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0;p52">
              <a:extLst>
                <a:ext uri="{FF2B5EF4-FFF2-40B4-BE49-F238E27FC236}">
                  <a16:creationId xmlns:a16="http://schemas.microsoft.com/office/drawing/2014/main" id="{31E567AD-BDA3-30FC-B1E4-5ECC61730EB7}"/>
                </a:ext>
              </a:extLst>
            </p:cNvPr>
            <p:cNvSpPr/>
            <p:nvPr/>
          </p:nvSpPr>
          <p:spPr>
            <a:xfrm>
              <a:off x="2844450" y="3210800"/>
              <a:ext cx="384125" cy="369250"/>
            </a:xfrm>
            <a:custGeom>
              <a:avLst/>
              <a:gdLst/>
              <a:ahLst/>
              <a:cxnLst/>
              <a:rect l="l" t="t" r="r" b="b"/>
              <a:pathLst>
                <a:path w="15365" h="14770" extrusionOk="0">
                  <a:moveTo>
                    <a:pt x="3344" y="1"/>
                  </a:moveTo>
                  <a:cubicBezTo>
                    <a:pt x="2561" y="1"/>
                    <a:pt x="1778" y="302"/>
                    <a:pt x="1174" y="906"/>
                  </a:cubicBezTo>
                  <a:cubicBezTo>
                    <a:pt x="0" y="2080"/>
                    <a:pt x="0" y="4037"/>
                    <a:pt x="1174" y="5212"/>
                  </a:cubicBezTo>
                  <a:lnTo>
                    <a:pt x="9819" y="13888"/>
                  </a:lnTo>
                  <a:cubicBezTo>
                    <a:pt x="10438" y="14476"/>
                    <a:pt x="11221" y="14769"/>
                    <a:pt x="12004" y="14769"/>
                  </a:cubicBezTo>
                  <a:cubicBezTo>
                    <a:pt x="12787" y="14769"/>
                    <a:pt x="13570" y="14476"/>
                    <a:pt x="14157" y="13888"/>
                  </a:cubicBezTo>
                  <a:cubicBezTo>
                    <a:pt x="15364" y="12682"/>
                    <a:pt x="15364" y="10757"/>
                    <a:pt x="14157" y="9550"/>
                  </a:cubicBezTo>
                  <a:lnTo>
                    <a:pt x="5513" y="906"/>
                  </a:lnTo>
                  <a:cubicBezTo>
                    <a:pt x="4909" y="302"/>
                    <a:pt x="4126" y="1"/>
                    <a:pt x="3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1;p52">
              <a:extLst>
                <a:ext uri="{FF2B5EF4-FFF2-40B4-BE49-F238E27FC236}">
                  <a16:creationId xmlns:a16="http://schemas.microsoft.com/office/drawing/2014/main" id="{F0292AC2-B9FE-0A72-5B1E-748657A09F1C}"/>
                </a:ext>
              </a:extLst>
            </p:cNvPr>
            <p:cNvSpPr/>
            <p:nvPr/>
          </p:nvSpPr>
          <p:spPr>
            <a:xfrm>
              <a:off x="3060550" y="2994700"/>
              <a:ext cx="600225" cy="585350"/>
            </a:xfrm>
            <a:custGeom>
              <a:avLst/>
              <a:gdLst/>
              <a:ahLst/>
              <a:cxnLst/>
              <a:rect l="l" t="t" r="r" b="b"/>
              <a:pathLst>
                <a:path w="24009" h="23414" extrusionOk="0">
                  <a:moveTo>
                    <a:pt x="3344" y="0"/>
                  </a:moveTo>
                  <a:cubicBezTo>
                    <a:pt x="2561" y="0"/>
                    <a:pt x="1778" y="302"/>
                    <a:pt x="1175" y="905"/>
                  </a:cubicBezTo>
                  <a:cubicBezTo>
                    <a:pt x="0" y="2080"/>
                    <a:pt x="0" y="4037"/>
                    <a:pt x="1175" y="5211"/>
                  </a:cubicBezTo>
                  <a:lnTo>
                    <a:pt x="18496" y="22532"/>
                  </a:lnTo>
                  <a:cubicBezTo>
                    <a:pt x="19083" y="23120"/>
                    <a:pt x="19866" y="23413"/>
                    <a:pt x="20649" y="23413"/>
                  </a:cubicBezTo>
                  <a:cubicBezTo>
                    <a:pt x="21432" y="23413"/>
                    <a:pt x="22214" y="23120"/>
                    <a:pt x="22802" y="22532"/>
                  </a:cubicBezTo>
                  <a:cubicBezTo>
                    <a:pt x="24009" y="21326"/>
                    <a:pt x="24009" y="19401"/>
                    <a:pt x="22802" y="18194"/>
                  </a:cubicBezTo>
                  <a:lnTo>
                    <a:pt x="5513" y="905"/>
                  </a:lnTo>
                  <a:cubicBezTo>
                    <a:pt x="4910" y="302"/>
                    <a:pt x="4127" y="0"/>
                    <a:pt x="3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2;p52">
              <a:extLst>
                <a:ext uri="{FF2B5EF4-FFF2-40B4-BE49-F238E27FC236}">
                  <a16:creationId xmlns:a16="http://schemas.microsoft.com/office/drawing/2014/main" id="{F202DFB9-542D-8A47-39AE-FFD3737E1CA9}"/>
                </a:ext>
              </a:extLst>
            </p:cNvPr>
            <p:cNvSpPr/>
            <p:nvPr/>
          </p:nvSpPr>
          <p:spPr>
            <a:xfrm>
              <a:off x="3276650" y="2778600"/>
              <a:ext cx="384125" cy="369225"/>
            </a:xfrm>
            <a:custGeom>
              <a:avLst/>
              <a:gdLst/>
              <a:ahLst/>
              <a:cxnLst/>
              <a:rect l="l" t="t" r="r" b="b"/>
              <a:pathLst>
                <a:path w="15365" h="14769" extrusionOk="0">
                  <a:moveTo>
                    <a:pt x="3348" y="0"/>
                  </a:moveTo>
                  <a:cubicBezTo>
                    <a:pt x="2569" y="0"/>
                    <a:pt x="1795" y="302"/>
                    <a:pt x="1208" y="905"/>
                  </a:cubicBezTo>
                  <a:cubicBezTo>
                    <a:pt x="1" y="2080"/>
                    <a:pt x="1" y="4037"/>
                    <a:pt x="1208" y="5211"/>
                  </a:cubicBezTo>
                  <a:lnTo>
                    <a:pt x="9852" y="13855"/>
                  </a:lnTo>
                  <a:cubicBezTo>
                    <a:pt x="10439" y="14475"/>
                    <a:pt x="11222" y="14769"/>
                    <a:pt x="12005" y="14769"/>
                  </a:cubicBezTo>
                  <a:cubicBezTo>
                    <a:pt x="12788" y="14769"/>
                    <a:pt x="13570" y="14475"/>
                    <a:pt x="14158" y="13855"/>
                  </a:cubicBezTo>
                  <a:cubicBezTo>
                    <a:pt x="15365" y="12681"/>
                    <a:pt x="15365" y="10724"/>
                    <a:pt x="14158" y="9549"/>
                  </a:cubicBezTo>
                  <a:lnTo>
                    <a:pt x="5513" y="905"/>
                  </a:lnTo>
                  <a:cubicBezTo>
                    <a:pt x="4910" y="302"/>
                    <a:pt x="4127" y="0"/>
                    <a:pt x="33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3;p52">
              <a:extLst>
                <a:ext uri="{FF2B5EF4-FFF2-40B4-BE49-F238E27FC236}">
                  <a16:creationId xmlns:a16="http://schemas.microsoft.com/office/drawing/2014/main" id="{BF76A760-3950-5F3B-3868-06CD635F9C86}"/>
                </a:ext>
              </a:extLst>
            </p:cNvPr>
            <p:cNvSpPr/>
            <p:nvPr/>
          </p:nvSpPr>
          <p:spPr>
            <a:xfrm>
              <a:off x="3492750" y="2562275"/>
              <a:ext cx="384125" cy="369450"/>
            </a:xfrm>
            <a:custGeom>
              <a:avLst/>
              <a:gdLst/>
              <a:ahLst/>
              <a:cxnLst/>
              <a:rect l="l" t="t" r="r" b="b"/>
              <a:pathLst>
                <a:path w="15365" h="14778" extrusionOk="0">
                  <a:moveTo>
                    <a:pt x="3361" y="1"/>
                  </a:moveTo>
                  <a:cubicBezTo>
                    <a:pt x="2578" y="1"/>
                    <a:pt x="1795" y="294"/>
                    <a:pt x="1208" y="881"/>
                  </a:cubicBezTo>
                  <a:cubicBezTo>
                    <a:pt x="1" y="2088"/>
                    <a:pt x="1" y="4013"/>
                    <a:pt x="1208" y="5220"/>
                  </a:cubicBezTo>
                  <a:lnTo>
                    <a:pt x="9852" y="13864"/>
                  </a:lnTo>
                  <a:cubicBezTo>
                    <a:pt x="10439" y="14451"/>
                    <a:pt x="11222" y="14777"/>
                    <a:pt x="12005" y="14777"/>
                  </a:cubicBezTo>
                  <a:cubicBezTo>
                    <a:pt x="12788" y="14777"/>
                    <a:pt x="13571" y="14451"/>
                    <a:pt x="14158" y="13864"/>
                  </a:cubicBezTo>
                  <a:cubicBezTo>
                    <a:pt x="15365" y="12690"/>
                    <a:pt x="15365" y="10733"/>
                    <a:pt x="14158" y="9558"/>
                  </a:cubicBezTo>
                  <a:lnTo>
                    <a:pt x="5514" y="881"/>
                  </a:lnTo>
                  <a:cubicBezTo>
                    <a:pt x="4926" y="294"/>
                    <a:pt x="4144" y="1"/>
                    <a:pt x="33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4;p52">
              <a:extLst>
                <a:ext uri="{FF2B5EF4-FFF2-40B4-BE49-F238E27FC236}">
                  <a16:creationId xmlns:a16="http://schemas.microsoft.com/office/drawing/2014/main" id="{47617FC2-92C3-11D8-37D3-C52C6BF71DAF}"/>
                </a:ext>
              </a:extLst>
            </p:cNvPr>
            <p:cNvSpPr/>
            <p:nvPr/>
          </p:nvSpPr>
          <p:spPr>
            <a:xfrm>
              <a:off x="3708875" y="2346175"/>
              <a:ext cx="600225" cy="585550"/>
            </a:xfrm>
            <a:custGeom>
              <a:avLst/>
              <a:gdLst/>
              <a:ahLst/>
              <a:cxnLst/>
              <a:rect l="l" t="t" r="r" b="b"/>
              <a:pathLst>
                <a:path w="24009" h="23422" extrusionOk="0">
                  <a:moveTo>
                    <a:pt x="3360" y="0"/>
                  </a:moveTo>
                  <a:cubicBezTo>
                    <a:pt x="2577" y="0"/>
                    <a:pt x="1794" y="294"/>
                    <a:pt x="1207" y="881"/>
                  </a:cubicBezTo>
                  <a:cubicBezTo>
                    <a:pt x="0" y="2088"/>
                    <a:pt x="0" y="4013"/>
                    <a:pt x="1207" y="5220"/>
                  </a:cubicBezTo>
                  <a:lnTo>
                    <a:pt x="18496" y="22508"/>
                  </a:lnTo>
                  <a:cubicBezTo>
                    <a:pt x="19115" y="23095"/>
                    <a:pt x="19898" y="23421"/>
                    <a:pt x="20681" y="23421"/>
                  </a:cubicBezTo>
                  <a:cubicBezTo>
                    <a:pt x="21431" y="23421"/>
                    <a:pt x="22214" y="23095"/>
                    <a:pt x="22834" y="22508"/>
                  </a:cubicBezTo>
                  <a:cubicBezTo>
                    <a:pt x="24008" y="21334"/>
                    <a:pt x="24008" y="19377"/>
                    <a:pt x="22834" y="18202"/>
                  </a:cubicBezTo>
                  <a:lnTo>
                    <a:pt x="5513" y="881"/>
                  </a:lnTo>
                  <a:cubicBezTo>
                    <a:pt x="4926" y="294"/>
                    <a:pt x="4143" y="0"/>
                    <a:pt x="3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5;p52">
              <a:extLst>
                <a:ext uri="{FF2B5EF4-FFF2-40B4-BE49-F238E27FC236}">
                  <a16:creationId xmlns:a16="http://schemas.microsoft.com/office/drawing/2014/main" id="{CE47A748-C261-ED31-A590-09A84B215835}"/>
                </a:ext>
              </a:extLst>
            </p:cNvPr>
            <p:cNvSpPr/>
            <p:nvPr/>
          </p:nvSpPr>
          <p:spPr>
            <a:xfrm>
              <a:off x="3924975" y="2129450"/>
              <a:ext cx="384125" cy="369250"/>
            </a:xfrm>
            <a:custGeom>
              <a:avLst/>
              <a:gdLst/>
              <a:ahLst/>
              <a:cxnLst/>
              <a:rect l="l" t="t" r="r" b="b"/>
              <a:pathLst>
                <a:path w="15365" h="14770" extrusionOk="0">
                  <a:moveTo>
                    <a:pt x="3377" y="1"/>
                  </a:moveTo>
                  <a:cubicBezTo>
                    <a:pt x="2594" y="1"/>
                    <a:pt x="1811" y="302"/>
                    <a:pt x="1207" y="906"/>
                  </a:cubicBezTo>
                  <a:cubicBezTo>
                    <a:pt x="0" y="2113"/>
                    <a:pt x="0" y="4037"/>
                    <a:pt x="1207" y="5244"/>
                  </a:cubicBezTo>
                  <a:lnTo>
                    <a:pt x="9852" y="13889"/>
                  </a:lnTo>
                  <a:cubicBezTo>
                    <a:pt x="10471" y="14476"/>
                    <a:pt x="11254" y="14769"/>
                    <a:pt x="12037" y="14769"/>
                  </a:cubicBezTo>
                  <a:cubicBezTo>
                    <a:pt x="12787" y="14769"/>
                    <a:pt x="13570" y="14476"/>
                    <a:pt x="14190" y="13889"/>
                  </a:cubicBezTo>
                  <a:cubicBezTo>
                    <a:pt x="15364" y="12682"/>
                    <a:pt x="15364" y="10757"/>
                    <a:pt x="14190" y="9550"/>
                  </a:cubicBezTo>
                  <a:lnTo>
                    <a:pt x="5546" y="906"/>
                  </a:lnTo>
                  <a:cubicBezTo>
                    <a:pt x="4942" y="302"/>
                    <a:pt x="4159" y="1"/>
                    <a:pt x="3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6;p52">
              <a:extLst>
                <a:ext uri="{FF2B5EF4-FFF2-40B4-BE49-F238E27FC236}">
                  <a16:creationId xmlns:a16="http://schemas.microsoft.com/office/drawing/2014/main" id="{9D989A8B-A8B2-0F64-46E6-6501D9805F10}"/>
                </a:ext>
              </a:extLst>
            </p:cNvPr>
            <p:cNvSpPr/>
            <p:nvPr/>
          </p:nvSpPr>
          <p:spPr>
            <a:xfrm>
              <a:off x="4141900" y="1913350"/>
              <a:ext cx="384125" cy="369225"/>
            </a:xfrm>
            <a:custGeom>
              <a:avLst/>
              <a:gdLst/>
              <a:ahLst/>
              <a:cxnLst/>
              <a:rect l="l" t="t" r="r" b="b"/>
              <a:pathLst>
                <a:path w="15365" h="14769" extrusionOk="0">
                  <a:moveTo>
                    <a:pt x="3344" y="0"/>
                  </a:moveTo>
                  <a:cubicBezTo>
                    <a:pt x="2561" y="0"/>
                    <a:pt x="1778" y="302"/>
                    <a:pt x="1175" y="906"/>
                  </a:cubicBezTo>
                  <a:cubicBezTo>
                    <a:pt x="0" y="2112"/>
                    <a:pt x="0" y="4037"/>
                    <a:pt x="1175" y="5211"/>
                  </a:cubicBezTo>
                  <a:lnTo>
                    <a:pt x="9819" y="13888"/>
                  </a:lnTo>
                  <a:cubicBezTo>
                    <a:pt x="10439" y="14475"/>
                    <a:pt x="11222" y="14769"/>
                    <a:pt x="12004" y="14769"/>
                  </a:cubicBezTo>
                  <a:cubicBezTo>
                    <a:pt x="12787" y="14769"/>
                    <a:pt x="13570" y="14475"/>
                    <a:pt x="14157" y="13888"/>
                  </a:cubicBezTo>
                  <a:cubicBezTo>
                    <a:pt x="15364" y="12681"/>
                    <a:pt x="15364" y="10757"/>
                    <a:pt x="14157" y="9550"/>
                  </a:cubicBezTo>
                  <a:lnTo>
                    <a:pt x="5513" y="906"/>
                  </a:lnTo>
                  <a:cubicBezTo>
                    <a:pt x="4910" y="302"/>
                    <a:pt x="4127" y="0"/>
                    <a:pt x="3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7;p52">
              <a:extLst>
                <a:ext uri="{FF2B5EF4-FFF2-40B4-BE49-F238E27FC236}">
                  <a16:creationId xmlns:a16="http://schemas.microsoft.com/office/drawing/2014/main" id="{47E348E2-87DB-88ED-C16E-3F21B493B999}"/>
                </a:ext>
              </a:extLst>
            </p:cNvPr>
            <p:cNvSpPr/>
            <p:nvPr/>
          </p:nvSpPr>
          <p:spPr>
            <a:xfrm>
              <a:off x="4358000" y="1697250"/>
              <a:ext cx="600225" cy="585325"/>
            </a:xfrm>
            <a:custGeom>
              <a:avLst/>
              <a:gdLst/>
              <a:ahLst/>
              <a:cxnLst/>
              <a:rect l="l" t="t" r="r" b="b"/>
              <a:pathLst>
                <a:path w="24009" h="23413" extrusionOk="0">
                  <a:moveTo>
                    <a:pt x="3344" y="0"/>
                  </a:moveTo>
                  <a:cubicBezTo>
                    <a:pt x="2561" y="0"/>
                    <a:pt x="1778" y="302"/>
                    <a:pt x="1175" y="905"/>
                  </a:cubicBezTo>
                  <a:cubicBezTo>
                    <a:pt x="1" y="2080"/>
                    <a:pt x="1" y="4037"/>
                    <a:pt x="1175" y="5211"/>
                  </a:cubicBezTo>
                  <a:lnTo>
                    <a:pt x="18496" y="22532"/>
                  </a:lnTo>
                  <a:cubicBezTo>
                    <a:pt x="19083" y="23119"/>
                    <a:pt x="19866" y="23413"/>
                    <a:pt x="20649" y="23413"/>
                  </a:cubicBezTo>
                  <a:cubicBezTo>
                    <a:pt x="21432" y="23413"/>
                    <a:pt x="22215" y="23119"/>
                    <a:pt x="22802" y="22532"/>
                  </a:cubicBezTo>
                  <a:cubicBezTo>
                    <a:pt x="24009" y="21325"/>
                    <a:pt x="24009" y="19401"/>
                    <a:pt x="22802" y="18194"/>
                  </a:cubicBezTo>
                  <a:lnTo>
                    <a:pt x="5513" y="905"/>
                  </a:lnTo>
                  <a:cubicBezTo>
                    <a:pt x="4910" y="302"/>
                    <a:pt x="4127" y="0"/>
                    <a:pt x="3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8;p52">
              <a:extLst>
                <a:ext uri="{FF2B5EF4-FFF2-40B4-BE49-F238E27FC236}">
                  <a16:creationId xmlns:a16="http://schemas.microsoft.com/office/drawing/2014/main" id="{BF363CF5-0A0B-8FE3-4BE4-5E3A6B000CD0}"/>
                </a:ext>
              </a:extLst>
            </p:cNvPr>
            <p:cNvSpPr/>
            <p:nvPr/>
          </p:nvSpPr>
          <p:spPr>
            <a:xfrm>
              <a:off x="1183275" y="238125"/>
              <a:ext cx="5226550" cy="5219200"/>
            </a:xfrm>
            <a:custGeom>
              <a:avLst/>
              <a:gdLst/>
              <a:ahLst/>
              <a:cxnLst/>
              <a:rect l="l" t="t" r="r" b="b"/>
              <a:pathLst>
                <a:path w="209062" h="208768" extrusionOk="0">
                  <a:moveTo>
                    <a:pt x="165285" y="6100"/>
                  </a:moveTo>
                  <a:cubicBezTo>
                    <a:pt x="166101" y="6100"/>
                    <a:pt x="166884" y="6426"/>
                    <a:pt x="167438" y="7013"/>
                  </a:cubicBezTo>
                  <a:cubicBezTo>
                    <a:pt x="167438" y="7013"/>
                    <a:pt x="202048" y="41623"/>
                    <a:pt x="202048" y="41623"/>
                  </a:cubicBezTo>
                  <a:cubicBezTo>
                    <a:pt x="202635" y="42177"/>
                    <a:pt x="202961" y="42960"/>
                    <a:pt x="202961" y="43776"/>
                  </a:cubicBezTo>
                  <a:cubicBezTo>
                    <a:pt x="202961" y="44591"/>
                    <a:pt x="202635" y="45342"/>
                    <a:pt x="202048" y="45929"/>
                  </a:cubicBezTo>
                  <a:cubicBezTo>
                    <a:pt x="201461" y="46516"/>
                    <a:pt x="200710" y="46842"/>
                    <a:pt x="199895" y="46842"/>
                  </a:cubicBezTo>
                  <a:cubicBezTo>
                    <a:pt x="199079" y="46842"/>
                    <a:pt x="198297" y="46516"/>
                    <a:pt x="197709" y="45929"/>
                  </a:cubicBezTo>
                  <a:lnTo>
                    <a:pt x="163132" y="11352"/>
                  </a:lnTo>
                  <a:cubicBezTo>
                    <a:pt x="162545" y="10765"/>
                    <a:pt x="162219" y="9982"/>
                    <a:pt x="162219" y="9166"/>
                  </a:cubicBezTo>
                  <a:cubicBezTo>
                    <a:pt x="162219" y="8351"/>
                    <a:pt x="162545" y="7600"/>
                    <a:pt x="163132" y="7013"/>
                  </a:cubicBezTo>
                  <a:cubicBezTo>
                    <a:pt x="163720" y="6426"/>
                    <a:pt x="164470" y="6100"/>
                    <a:pt x="165285" y="6100"/>
                  </a:cubicBezTo>
                  <a:close/>
                  <a:moveTo>
                    <a:pt x="169624" y="26487"/>
                  </a:moveTo>
                  <a:lnTo>
                    <a:pt x="182574" y="39437"/>
                  </a:lnTo>
                  <a:lnTo>
                    <a:pt x="164926" y="57085"/>
                  </a:lnTo>
                  <a:lnTo>
                    <a:pt x="151976" y="44135"/>
                  </a:lnTo>
                  <a:lnTo>
                    <a:pt x="169624" y="26487"/>
                  </a:lnTo>
                  <a:close/>
                  <a:moveTo>
                    <a:pt x="117367" y="19441"/>
                  </a:moveTo>
                  <a:cubicBezTo>
                    <a:pt x="118150" y="19441"/>
                    <a:pt x="118932" y="19735"/>
                    <a:pt x="119520" y="20322"/>
                  </a:cubicBezTo>
                  <a:lnTo>
                    <a:pt x="188739" y="89542"/>
                  </a:lnTo>
                  <a:cubicBezTo>
                    <a:pt x="189293" y="90129"/>
                    <a:pt x="189620" y="90879"/>
                    <a:pt x="189620" y="91694"/>
                  </a:cubicBezTo>
                  <a:cubicBezTo>
                    <a:pt x="189620" y="92510"/>
                    <a:pt x="189293" y="93293"/>
                    <a:pt x="188739" y="93847"/>
                  </a:cubicBezTo>
                  <a:cubicBezTo>
                    <a:pt x="188135" y="94451"/>
                    <a:pt x="187353" y="94753"/>
                    <a:pt x="186570" y="94753"/>
                  </a:cubicBezTo>
                  <a:cubicBezTo>
                    <a:pt x="185787" y="94753"/>
                    <a:pt x="185004" y="94451"/>
                    <a:pt x="184401" y="93847"/>
                  </a:cubicBezTo>
                  <a:lnTo>
                    <a:pt x="141147" y="50626"/>
                  </a:lnTo>
                  <a:cubicBezTo>
                    <a:pt x="140543" y="50023"/>
                    <a:pt x="139760" y="49721"/>
                    <a:pt x="138981" y="49721"/>
                  </a:cubicBezTo>
                  <a:cubicBezTo>
                    <a:pt x="138203" y="49721"/>
                    <a:pt x="137428" y="50023"/>
                    <a:pt x="136841" y="50626"/>
                  </a:cubicBezTo>
                  <a:cubicBezTo>
                    <a:pt x="135634" y="51800"/>
                    <a:pt x="135634" y="53758"/>
                    <a:pt x="136841" y="54932"/>
                  </a:cubicBezTo>
                  <a:lnTo>
                    <a:pt x="160621" y="78712"/>
                  </a:lnTo>
                  <a:lnTo>
                    <a:pt x="69807" y="169558"/>
                  </a:lnTo>
                  <a:lnTo>
                    <a:pt x="39503" y="139287"/>
                  </a:lnTo>
                  <a:lnTo>
                    <a:pt x="132502" y="46288"/>
                  </a:lnTo>
                  <a:cubicBezTo>
                    <a:pt x="133709" y="45081"/>
                    <a:pt x="133709" y="43156"/>
                    <a:pt x="132502" y="41949"/>
                  </a:cubicBezTo>
                  <a:lnTo>
                    <a:pt x="115214" y="24661"/>
                  </a:lnTo>
                  <a:cubicBezTo>
                    <a:pt x="114007" y="23486"/>
                    <a:pt x="114007" y="21529"/>
                    <a:pt x="115214" y="20322"/>
                  </a:cubicBezTo>
                  <a:cubicBezTo>
                    <a:pt x="115801" y="19735"/>
                    <a:pt x="116584" y="19441"/>
                    <a:pt x="117367" y="19441"/>
                  </a:cubicBezTo>
                  <a:close/>
                  <a:moveTo>
                    <a:pt x="35197" y="143593"/>
                  </a:moveTo>
                  <a:lnTo>
                    <a:pt x="65468" y="173864"/>
                  </a:lnTo>
                  <a:lnTo>
                    <a:pt x="61130" y="178202"/>
                  </a:lnTo>
                  <a:lnTo>
                    <a:pt x="30859" y="147931"/>
                  </a:lnTo>
                  <a:lnTo>
                    <a:pt x="35197" y="143593"/>
                  </a:lnTo>
                  <a:close/>
                  <a:moveTo>
                    <a:pt x="26553" y="152237"/>
                  </a:moveTo>
                  <a:lnTo>
                    <a:pt x="56824" y="182508"/>
                  </a:lnTo>
                  <a:lnTo>
                    <a:pt x="52486" y="186847"/>
                  </a:lnTo>
                  <a:lnTo>
                    <a:pt x="22215" y="156575"/>
                  </a:lnTo>
                  <a:lnTo>
                    <a:pt x="26553" y="152237"/>
                  </a:lnTo>
                  <a:close/>
                  <a:moveTo>
                    <a:pt x="30859" y="173864"/>
                  </a:moveTo>
                  <a:lnTo>
                    <a:pt x="35197" y="178202"/>
                  </a:lnTo>
                  <a:lnTo>
                    <a:pt x="12005" y="201395"/>
                  </a:lnTo>
                  <a:lnTo>
                    <a:pt x="7666" y="197057"/>
                  </a:lnTo>
                  <a:lnTo>
                    <a:pt x="30859" y="173864"/>
                  </a:lnTo>
                  <a:close/>
                  <a:moveTo>
                    <a:pt x="165285" y="0"/>
                  </a:moveTo>
                  <a:cubicBezTo>
                    <a:pt x="162839" y="0"/>
                    <a:pt x="160523" y="946"/>
                    <a:pt x="158794" y="2675"/>
                  </a:cubicBezTo>
                  <a:cubicBezTo>
                    <a:pt x="157065" y="4436"/>
                    <a:pt x="156119" y="6720"/>
                    <a:pt x="156119" y="9166"/>
                  </a:cubicBezTo>
                  <a:cubicBezTo>
                    <a:pt x="156119" y="11613"/>
                    <a:pt x="157065" y="13929"/>
                    <a:pt x="158794" y="15658"/>
                  </a:cubicBezTo>
                  <a:lnTo>
                    <a:pt x="165285" y="22149"/>
                  </a:lnTo>
                  <a:lnTo>
                    <a:pt x="147638" y="39796"/>
                  </a:lnTo>
                  <a:lnTo>
                    <a:pt x="123858" y="16016"/>
                  </a:lnTo>
                  <a:cubicBezTo>
                    <a:pt x="122064" y="14222"/>
                    <a:pt x="119715" y="13325"/>
                    <a:pt x="117367" y="13325"/>
                  </a:cubicBezTo>
                  <a:cubicBezTo>
                    <a:pt x="115018" y="13325"/>
                    <a:pt x="112669" y="14222"/>
                    <a:pt x="110875" y="16016"/>
                  </a:cubicBezTo>
                  <a:cubicBezTo>
                    <a:pt x="107287" y="19605"/>
                    <a:pt x="107287" y="25411"/>
                    <a:pt x="110875" y="28999"/>
                  </a:cubicBezTo>
                  <a:lnTo>
                    <a:pt x="126011" y="44135"/>
                  </a:lnTo>
                  <a:lnTo>
                    <a:pt x="15723" y="154422"/>
                  </a:lnTo>
                  <a:cubicBezTo>
                    <a:pt x="14549" y="155597"/>
                    <a:pt x="14549" y="157554"/>
                    <a:pt x="15723" y="158728"/>
                  </a:cubicBezTo>
                  <a:lnTo>
                    <a:pt x="26553" y="169558"/>
                  </a:lnTo>
                  <a:lnTo>
                    <a:pt x="1175" y="194904"/>
                  </a:lnTo>
                  <a:cubicBezTo>
                    <a:pt x="0" y="196078"/>
                    <a:pt x="0" y="198035"/>
                    <a:pt x="1175" y="199210"/>
                  </a:cubicBezTo>
                  <a:lnTo>
                    <a:pt x="9852" y="207886"/>
                  </a:lnTo>
                  <a:cubicBezTo>
                    <a:pt x="10406" y="208441"/>
                    <a:pt x="11189" y="208767"/>
                    <a:pt x="12005" y="208767"/>
                  </a:cubicBezTo>
                  <a:cubicBezTo>
                    <a:pt x="12820" y="208767"/>
                    <a:pt x="13603" y="208441"/>
                    <a:pt x="14157" y="207886"/>
                  </a:cubicBezTo>
                  <a:lnTo>
                    <a:pt x="39503" y="182508"/>
                  </a:lnTo>
                  <a:lnTo>
                    <a:pt x="50333" y="193338"/>
                  </a:lnTo>
                  <a:cubicBezTo>
                    <a:pt x="50887" y="193892"/>
                    <a:pt x="51670" y="194219"/>
                    <a:pt x="52486" y="194219"/>
                  </a:cubicBezTo>
                  <a:cubicBezTo>
                    <a:pt x="53301" y="194219"/>
                    <a:pt x="54084" y="193892"/>
                    <a:pt x="54639" y="193338"/>
                  </a:cubicBezTo>
                  <a:lnTo>
                    <a:pt x="164926" y="83050"/>
                  </a:lnTo>
                  <a:lnTo>
                    <a:pt x="180062" y="98186"/>
                  </a:lnTo>
                  <a:cubicBezTo>
                    <a:pt x="181856" y="99980"/>
                    <a:pt x="184205" y="100877"/>
                    <a:pt x="186553" y="100877"/>
                  </a:cubicBezTo>
                  <a:cubicBezTo>
                    <a:pt x="188902" y="100877"/>
                    <a:pt x="191251" y="99980"/>
                    <a:pt x="193045" y="98186"/>
                  </a:cubicBezTo>
                  <a:cubicBezTo>
                    <a:pt x="194774" y="96457"/>
                    <a:pt x="195752" y="94141"/>
                    <a:pt x="195752" y="91694"/>
                  </a:cubicBezTo>
                  <a:cubicBezTo>
                    <a:pt x="195752" y="89248"/>
                    <a:pt x="194774" y="86932"/>
                    <a:pt x="193045" y="85203"/>
                  </a:cubicBezTo>
                  <a:lnTo>
                    <a:pt x="169265" y="61423"/>
                  </a:lnTo>
                  <a:lnTo>
                    <a:pt x="186912" y="43776"/>
                  </a:lnTo>
                  <a:lnTo>
                    <a:pt x="193404" y="50267"/>
                  </a:lnTo>
                  <a:cubicBezTo>
                    <a:pt x="195132" y="51996"/>
                    <a:pt x="197448" y="52942"/>
                    <a:pt x="199895" y="52942"/>
                  </a:cubicBezTo>
                  <a:cubicBezTo>
                    <a:pt x="202341" y="52942"/>
                    <a:pt x="204657" y="51996"/>
                    <a:pt x="206386" y="50267"/>
                  </a:cubicBezTo>
                  <a:cubicBezTo>
                    <a:pt x="208115" y="48538"/>
                    <a:pt x="209061" y="46222"/>
                    <a:pt x="209061" y="43776"/>
                  </a:cubicBezTo>
                  <a:cubicBezTo>
                    <a:pt x="209061" y="41329"/>
                    <a:pt x="208115" y="39013"/>
                    <a:pt x="206386" y="37285"/>
                  </a:cubicBezTo>
                  <a:lnTo>
                    <a:pt x="171777" y="2675"/>
                  </a:lnTo>
                  <a:cubicBezTo>
                    <a:pt x="170048" y="946"/>
                    <a:pt x="167732" y="0"/>
                    <a:pt x="1652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Hộp Văn bản 54">
            <a:extLst>
              <a:ext uri="{FF2B5EF4-FFF2-40B4-BE49-F238E27FC236}">
                <a16:creationId xmlns:a16="http://schemas.microsoft.com/office/drawing/2014/main" id="{E7060FCE-2413-498E-BFC9-A916EB3B7831}"/>
              </a:ext>
            </a:extLst>
          </p:cNvPr>
          <p:cNvSpPr txBox="1"/>
          <p:nvPr/>
        </p:nvSpPr>
        <p:spPr>
          <a:xfrm>
            <a:off x="2118360" y="983985"/>
            <a:ext cx="4907280" cy="1384995"/>
          </a:xfrm>
          <a:prstGeom prst="rect">
            <a:avLst/>
          </a:prstGeom>
          <a:noFill/>
        </p:spPr>
        <p:txBody>
          <a:bodyPr wrap="square">
            <a:spAutoFit/>
          </a:bodyPr>
          <a:lstStyle/>
          <a:p>
            <a:r>
              <a:rPr lang="en-US" sz="1200">
                <a:solidFill>
                  <a:schemeClr val="accent1">
                    <a:lumMod val="50000"/>
                  </a:schemeClr>
                </a:solidFill>
                <a:latin typeface="EB Garamond" panose="00000500000000000000" pitchFamily="2" charset="0"/>
                <a:ea typeface="EB Garamond" panose="00000500000000000000" pitchFamily="2" charset="0"/>
              </a:rPr>
              <a:t>"Application of Artificial Intelligence in Healthcare: Chances and Challenges,“</a:t>
            </a:r>
            <a:endParaRPr lang="vi-VN" sz="1200">
              <a:solidFill>
                <a:schemeClr val="accent1">
                  <a:lumMod val="50000"/>
                </a:schemeClr>
              </a:solidFill>
              <a:latin typeface="EB Garamond" panose="00000500000000000000" pitchFamily="2" charset="0"/>
              <a:ea typeface="EB Garamond" panose="00000500000000000000" pitchFamily="2" charset="0"/>
            </a:endParaRPr>
          </a:p>
          <a:p>
            <a:endParaRPr lang="vi-VN" sz="1200">
              <a:latin typeface="EB Garamond" panose="00000500000000000000" pitchFamily="2" charset="0"/>
              <a:ea typeface="EB Garamond" panose="00000500000000000000" pitchFamily="2" charset="0"/>
            </a:endParaRPr>
          </a:p>
          <a:p>
            <a:r>
              <a:rPr lang="en-US" sz="1200">
                <a:latin typeface="EB Garamond" panose="00000500000000000000" pitchFamily="2" charset="0"/>
                <a:ea typeface="EB Garamond" panose="00000500000000000000" pitchFamily="2" charset="0"/>
              </a:rPr>
              <a:t> examines the diverse applications of AI in various medical fields. AI is analyzing medical images for faster diagnoses, predicting disease risks, and even aiding drug discovery. These advancements hold promise for improved patient outcomes and healthcare efficiency. However, challenges like data privacy and regulations need to be addressed. </a:t>
            </a:r>
          </a:p>
        </p:txBody>
      </p:sp>
      <p:sp>
        <p:nvSpPr>
          <p:cNvPr id="56" name="Hộp Văn bản 55">
            <a:extLst>
              <a:ext uri="{FF2B5EF4-FFF2-40B4-BE49-F238E27FC236}">
                <a16:creationId xmlns:a16="http://schemas.microsoft.com/office/drawing/2014/main" id="{D02116A9-24FA-A349-3145-70F7B39B54B9}"/>
              </a:ext>
            </a:extLst>
          </p:cNvPr>
          <p:cNvSpPr txBox="1"/>
          <p:nvPr/>
        </p:nvSpPr>
        <p:spPr>
          <a:xfrm>
            <a:off x="1687432" y="3048920"/>
            <a:ext cx="5493310" cy="1384995"/>
          </a:xfrm>
          <a:prstGeom prst="rect">
            <a:avLst/>
          </a:prstGeom>
          <a:noFill/>
        </p:spPr>
        <p:txBody>
          <a:bodyPr wrap="square">
            <a:spAutoFit/>
          </a:bodyPr>
          <a:lstStyle/>
          <a:p>
            <a:pPr algn="r"/>
            <a:r>
              <a:rPr lang="en-US" sz="1200">
                <a:solidFill>
                  <a:schemeClr val="accent1">
                    <a:lumMod val="50000"/>
                  </a:schemeClr>
                </a:solidFill>
                <a:latin typeface="EB Garamond" panose="00000500000000000000" pitchFamily="2" charset="0"/>
                <a:ea typeface="EB Garamond" panose="00000500000000000000" pitchFamily="2" charset="0"/>
              </a:rPr>
              <a:t>"Artificial Intelligence in Healthcare: Ethical Considerations for Fair and Responsible Use,“</a:t>
            </a:r>
            <a:endParaRPr lang="vi-VN" sz="1200">
              <a:solidFill>
                <a:schemeClr val="accent1">
                  <a:lumMod val="50000"/>
                </a:schemeClr>
              </a:solidFill>
              <a:latin typeface="EB Garamond" panose="00000500000000000000" pitchFamily="2" charset="0"/>
              <a:ea typeface="EB Garamond" panose="00000500000000000000" pitchFamily="2" charset="0"/>
            </a:endParaRPr>
          </a:p>
          <a:p>
            <a:pPr algn="r"/>
            <a:endParaRPr lang="vi-VN" sz="1200">
              <a:latin typeface="EB Garamond" panose="00000500000000000000" pitchFamily="2" charset="0"/>
              <a:ea typeface="EB Garamond" panose="00000500000000000000" pitchFamily="2" charset="0"/>
            </a:endParaRPr>
          </a:p>
          <a:p>
            <a:pPr algn="r"/>
            <a:r>
              <a:rPr lang="en-US" sz="1200">
                <a:latin typeface="EB Garamond" panose="00000500000000000000" pitchFamily="2" charset="0"/>
                <a:ea typeface="EB Garamond" panose="00000500000000000000" pitchFamily="2" charset="0"/>
              </a:rPr>
              <a:t> delves into the ethical considerations for using AI in the next decade. While AI has immense potential, challenges include the need for further research, upskilling healthcare professionals, and ensuring responsible access to sensitive patient data. Additionally, collaboration with experts and harnessing sufficient computing power are crucial for implementing trusted and ethical AI algorithms.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
                                  </p:iterate>
                                  <p:childTnLst>
                                    <p:set>
                                      <p:cBhvr>
                                        <p:cTn id="6" dur="1" fill="hold">
                                          <p:stCondLst>
                                            <p:cond delay="0"/>
                                          </p:stCondLst>
                                        </p:cTn>
                                        <p:tgtEl>
                                          <p:spTgt spid="55">
                                            <p:txEl>
                                              <p:pRg st="0" end="0"/>
                                            </p:txEl>
                                          </p:spTgt>
                                        </p:tgtEl>
                                        <p:attrNameLst>
                                          <p:attrName>style.visibility</p:attrName>
                                        </p:attrNameLst>
                                      </p:cBhvr>
                                      <p:to>
                                        <p:strVal val="visible"/>
                                      </p:to>
                                    </p:set>
                                    <p:animEffect transition="in" filter="wipe(left)">
                                      <p:cBhvr>
                                        <p:cTn id="7" dur="500"/>
                                        <p:tgtEl>
                                          <p:spTgt spid="55">
                                            <p:txEl>
                                              <p:pRg st="0" end="0"/>
                                            </p:txEl>
                                          </p:spTgt>
                                        </p:tgtEl>
                                      </p:cBhvr>
                                    </p:animEffect>
                                  </p:childTnLst>
                                </p:cTn>
                              </p:par>
                              <p:par>
                                <p:cTn id="8" presetID="22" presetClass="entr" presetSubtype="8" fill="hold" nodeType="withEffect">
                                  <p:stCondLst>
                                    <p:cond delay="0"/>
                                  </p:stCondLst>
                                  <p:iterate type="lt">
                                    <p:tmPct val="1000"/>
                                  </p:iterate>
                                  <p:childTnLst>
                                    <p:set>
                                      <p:cBhvr>
                                        <p:cTn id="9" dur="1" fill="hold">
                                          <p:stCondLst>
                                            <p:cond delay="0"/>
                                          </p:stCondLst>
                                        </p:cTn>
                                        <p:tgtEl>
                                          <p:spTgt spid="55">
                                            <p:txEl>
                                              <p:pRg st="2" end="2"/>
                                            </p:txEl>
                                          </p:spTgt>
                                        </p:tgtEl>
                                        <p:attrNameLst>
                                          <p:attrName>style.visibility</p:attrName>
                                        </p:attrNameLst>
                                      </p:cBhvr>
                                      <p:to>
                                        <p:strVal val="visible"/>
                                      </p:to>
                                    </p:set>
                                    <p:animEffect transition="in" filter="wipe(left)">
                                      <p:cBhvr>
                                        <p:cTn id="10" dur="500"/>
                                        <p:tgtEl>
                                          <p:spTgt spid="5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
                                  </p:iterate>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nodeType="withEffect">
                                  <p:stCondLst>
                                    <p:cond delay="0"/>
                                  </p:stCondLst>
                                  <p:iterate type="lt">
                                    <p:tmPct val="1000"/>
                                  </p:iterate>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grpId="0" nodeType="withEffect">
                                  <p:stCondLst>
                                    <p:cond delay="0"/>
                                  </p:stCondLst>
                                  <p:iterate type="lt">
                                    <p:tmPct val="1000"/>
                                  </p:iterate>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lt2">
                <a:alpha val="72000"/>
              </a:schemeClr>
            </a:gs>
            <a:gs pos="72000">
              <a:schemeClr val="dk2">
                <a:alpha val="59000"/>
              </a:schemeClr>
            </a:gs>
            <a:gs pos="100000">
              <a:schemeClr val="lt1"/>
            </a:gs>
          </a:gsLst>
          <a:lin ang="16198662" scaled="0"/>
        </a:gradFill>
        <a:effectLst/>
      </p:bgPr>
    </p:bg>
    <p:spTree>
      <p:nvGrpSpPr>
        <p:cNvPr id="1" name="Shape 224"/>
        <p:cNvGrpSpPr/>
        <p:nvPr/>
      </p:nvGrpSpPr>
      <p:grpSpPr>
        <a:xfrm>
          <a:off x="0" y="0"/>
          <a:ext cx="0" cy="0"/>
          <a:chOff x="0" y="0"/>
          <a:chExt cx="0" cy="0"/>
        </a:xfrm>
      </p:grpSpPr>
      <p:sp>
        <p:nvSpPr>
          <p:cNvPr id="16" name="abstract">
            <a:extLst>
              <a:ext uri="{FF2B5EF4-FFF2-40B4-BE49-F238E27FC236}">
                <a16:creationId xmlns:a16="http://schemas.microsoft.com/office/drawing/2014/main" id="{14E832FD-1822-E43A-AB14-B89B44C5D97C}"/>
              </a:ext>
            </a:extLst>
          </p:cNvPr>
          <p:cNvSpPr txBox="1">
            <a:spLocks/>
          </p:cNvSpPr>
          <p:nvPr/>
        </p:nvSpPr>
        <p:spPr>
          <a:xfrm>
            <a:off x="618891" y="-534275"/>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17" name="introduction">
            <a:extLst>
              <a:ext uri="{FF2B5EF4-FFF2-40B4-BE49-F238E27FC236}">
                <a16:creationId xmlns:a16="http://schemas.microsoft.com/office/drawing/2014/main" id="{CA650CFD-BEAA-2F44-73A3-CCC50BE79DA2}"/>
              </a:ext>
            </a:extLst>
          </p:cNvPr>
          <p:cNvSpPr txBox="1">
            <a:spLocks/>
          </p:cNvSpPr>
          <p:nvPr/>
        </p:nvSpPr>
        <p:spPr>
          <a:xfrm>
            <a:off x="520292" y="-386297"/>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8" name="application">
            <a:extLst>
              <a:ext uri="{FF2B5EF4-FFF2-40B4-BE49-F238E27FC236}">
                <a16:creationId xmlns:a16="http://schemas.microsoft.com/office/drawing/2014/main" id="{C84F84A4-0863-24CC-81E5-833BF2A85E8A}"/>
              </a:ext>
            </a:extLst>
          </p:cNvPr>
          <p:cNvSpPr txBox="1">
            <a:spLocks/>
          </p:cNvSpPr>
          <p:nvPr/>
        </p:nvSpPr>
        <p:spPr>
          <a:xfrm>
            <a:off x="530444" y="-78333"/>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9" name="table">
            <a:extLst>
              <a:ext uri="{FF2B5EF4-FFF2-40B4-BE49-F238E27FC236}">
                <a16:creationId xmlns:a16="http://schemas.microsoft.com/office/drawing/2014/main" id="{C807D4DE-DAED-AC92-059C-6A8E93347D57}"/>
              </a:ext>
            </a:extLst>
          </p:cNvPr>
          <p:cNvSpPr txBox="1">
            <a:spLocks/>
          </p:cNvSpPr>
          <p:nvPr/>
        </p:nvSpPr>
        <p:spPr>
          <a:xfrm>
            <a:off x="401149" y="-688802"/>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20" name="The AI devices">
            <a:extLst>
              <a:ext uri="{FF2B5EF4-FFF2-40B4-BE49-F238E27FC236}">
                <a16:creationId xmlns:a16="http://schemas.microsoft.com/office/drawing/2014/main" id="{FAC12230-9136-A960-6EE6-2F3FB7DD03F4}"/>
              </a:ext>
            </a:extLst>
          </p:cNvPr>
          <p:cNvSpPr txBox="1">
            <a:spLocks/>
          </p:cNvSpPr>
          <p:nvPr/>
        </p:nvSpPr>
        <p:spPr>
          <a:xfrm>
            <a:off x="494116" y="-232315"/>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cs typeface="Assistant" pitchFamily="2" charset="-79"/>
            </a:endParaRPr>
          </a:p>
        </p:txBody>
      </p:sp>
      <p:sp>
        <p:nvSpPr>
          <p:cNvPr id="21" name="changes">
            <a:extLst>
              <a:ext uri="{FF2B5EF4-FFF2-40B4-BE49-F238E27FC236}">
                <a16:creationId xmlns:a16="http://schemas.microsoft.com/office/drawing/2014/main" id="{3662C3A9-65CA-64EB-69D6-7565099AF92B}"/>
              </a:ext>
            </a:extLst>
          </p:cNvPr>
          <p:cNvSpPr txBox="1">
            <a:spLocks/>
          </p:cNvSpPr>
          <p:nvPr/>
        </p:nvSpPr>
        <p:spPr>
          <a:xfrm>
            <a:off x="59296" y="95651"/>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2" name="conclusion">
            <a:extLst>
              <a:ext uri="{FF2B5EF4-FFF2-40B4-BE49-F238E27FC236}">
                <a16:creationId xmlns:a16="http://schemas.microsoft.com/office/drawing/2014/main" id="{BAA0489E-12F2-8D7F-8393-0EFD35EBC2FA}"/>
              </a:ext>
            </a:extLst>
          </p:cNvPr>
          <p:cNvSpPr txBox="1">
            <a:spLocks/>
          </p:cNvSpPr>
          <p:nvPr/>
        </p:nvSpPr>
        <p:spPr>
          <a:xfrm>
            <a:off x="570848" y="417723"/>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chemeClr val="accent6">
              <a:lumMod val="50000"/>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3" name="Future">
            <a:extLst>
              <a:ext uri="{FF2B5EF4-FFF2-40B4-BE49-F238E27FC236}">
                <a16:creationId xmlns:a16="http://schemas.microsoft.com/office/drawing/2014/main" id="{B333A768-5A9D-6B1E-E6B7-32CC196E2A2A}"/>
              </a:ext>
            </a:extLst>
          </p:cNvPr>
          <p:cNvSpPr txBox="1">
            <a:spLocks/>
          </p:cNvSpPr>
          <p:nvPr/>
        </p:nvSpPr>
        <p:spPr>
          <a:xfrm>
            <a:off x="679052" y="269635"/>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chemeClr val="accent6">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4" name="Google Shape;301;p50">
            <a:extLst>
              <a:ext uri="{FF2B5EF4-FFF2-40B4-BE49-F238E27FC236}">
                <a16:creationId xmlns:a16="http://schemas.microsoft.com/office/drawing/2014/main" id="{12A0EC6B-C2AD-2F98-10E2-115170C318A6}"/>
              </a:ext>
            </a:extLst>
          </p:cNvPr>
          <p:cNvSpPr txBox="1">
            <a:spLocks noGrp="1"/>
          </p:cNvSpPr>
          <p:nvPr>
            <p:ph type="title"/>
          </p:nvPr>
        </p:nvSpPr>
        <p:spPr>
          <a:xfrm>
            <a:off x="707200" y="489862"/>
            <a:ext cx="772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Future Directions and Potential </a:t>
            </a:r>
            <a:endParaRPr/>
          </a:p>
        </p:txBody>
      </p:sp>
      <p:graphicFrame>
        <p:nvGraphicFramePr>
          <p:cNvPr id="27" name="Biểu đồ 26">
            <a:extLst>
              <a:ext uri="{FF2B5EF4-FFF2-40B4-BE49-F238E27FC236}">
                <a16:creationId xmlns:a16="http://schemas.microsoft.com/office/drawing/2014/main" id="{E5B58043-95C6-E37B-411B-61DCB75DFE49}"/>
              </a:ext>
            </a:extLst>
          </p:cNvPr>
          <p:cNvGraphicFramePr/>
          <p:nvPr>
            <p:extLst>
              <p:ext uri="{D42A27DB-BD31-4B8C-83A1-F6EECF244321}">
                <p14:modId xmlns:p14="http://schemas.microsoft.com/office/powerpoint/2010/main" val="2767506017"/>
              </p:ext>
            </p:extLst>
          </p:nvPr>
        </p:nvGraphicFramePr>
        <p:xfrm>
          <a:off x="570848" y="1916948"/>
          <a:ext cx="3686630" cy="2030938"/>
        </p:xfrm>
        <a:graphic>
          <a:graphicData uri="http://schemas.openxmlformats.org/drawingml/2006/chart">
            <c:chart xmlns:c="http://schemas.openxmlformats.org/drawingml/2006/chart" xmlns:r="http://schemas.openxmlformats.org/officeDocument/2006/relationships" r:id="rId3"/>
          </a:graphicData>
        </a:graphic>
      </p:graphicFrame>
      <p:sp>
        <p:nvSpPr>
          <p:cNvPr id="29" name="Hộp Văn bản 28">
            <a:extLst>
              <a:ext uri="{FF2B5EF4-FFF2-40B4-BE49-F238E27FC236}">
                <a16:creationId xmlns:a16="http://schemas.microsoft.com/office/drawing/2014/main" id="{135A1118-A9D2-14A0-AB50-CD0FFAE9EF91}"/>
              </a:ext>
            </a:extLst>
          </p:cNvPr>
          <p:cNvSpPr txBox="1"/>
          <p:nvPr/>
        </p:nvSpPr>
        <p:spPr>
          <a:xfrm>
            <a:off x="4570600" y="1916948"/>
            <a:ext cx="4245428" cy="2123658"/>
          </a:xfrm>
          <a:prstGeom prst="rect">
            <a:avLst/>
          </a:prstGeom>
          <a:noFill/>
        </p:spPr>
        <p:txBody>
          <a:bodyPr wrap="square">
            <a:spAutoFit/>
          </a:bodyPr>
          <a:lstStyle/>
          <a:p>
            <a:pPr marL="285750" indent="-285750">
              <a:buFont typeface="Arial" panose="020B0604020202020204" pitchFamily="34" charset="0"/>
              <a:buChar char="•"/>
            </a:pPr>
            <a:r>
              <a:rPr lang="en-US" sz="1200">
                <a:latin typeface="EB Garamond" panose="00000500000000000000" pitchFamily="2" charset="0"/>
                <a:ea typeface="EB Garamond" panose="00000500000000000000" pitchFamily="2" charset="0"/>
              </a:rPr>
              <a:t>The future of artificial intelligence (AI) in healthcare promises groundbreaking advancements and potential</a:t>
            </a:r>
            <a:endParaRPr lang="vi-VN" sz="1200">
              <a:latin typeface="EB Garamond" panose="00000500000000000000" pitchFamily="2" charset="0"/>
              <a:ea typeface="EB Garamond" panose="00000500000000000000" pitchFamily="2" charset="0"/>
            </a:endParaRPr>
          </a:p>
          <a:p>
            <a:pPr marL="285750" lvl="3" indent="-285750">
              <a:buFont typeface="Arial" panose="020B0604020202020204" pitchFamily="34" charset="0"/>
              <a:buChar char="•"/>
            </a:pPr>
            <a:r>
              <a:rPr lang="en-US" sz="1200">
                <a:latin typeface="EB Garamond" panose="00000500000000000000" pitchFamily="2" charset="0"/>
                <a:ea typeface="EB Garamond" panose="00000500000000000000" pitchFamily="2" charset="0"/>
              </a:rPr>
              <a:t>AI's capacity to analyze vast datasets can significantly enhance diagnostic accuracy</a:t>
            </a:r>
            <a:endParaRPr lang="vi-VN" sz="1200">
              <a:latin typeface="EB Garamond" panose="00000500000000000000" pitchFamily="2" charset="0"/>
              <a:ea typeface="EB Garamond" panose="00000500000000000000" pitchFamily="2" charset="0"/>
            </a:endParaRPr>
          </a:p>
          <a:p>
            <a:pPr marL="285750" lvl="3" indent="-285750">
              <a:buFont typeface="Arial" panose="020B0604020202020204" pitchFamily="34" charset="0"/>
              <a:buChar char="•"/>
            </a:pPr>
            <a:r>
              <a:rPr lang="en-US" sz="1200">
                <a:latin typeface="EB Garamond" panose="00000500000000000000" pitchFamily="2" charset="0"/>
                <a:ea typeface="EB Garamond" panose="00000500000000000000" pitchFamily="2" charset="0"/>
              </a:rPr>
              <a:t>AI-driven predictive models have the potential to forecast disease outbreaks and patient outcomes</a:t>
            </a:r>
            <a:endParaRPr lang="vi-VN" sz="1200">
              <a:latin typeface="EB Garamond" panose="00000500000000000000" pitchFamily="2" charset="0"/>
              <a:ea typeface="EB Garamond" panose="00000500000000000000" pitchFamily="2" charset="0"/>
            </a:endParaRPr>
          </a:p>
          <a:p>
            <a:pPr marL="285750" lvl="3" indent="-285750">
              <a:buFont typeface="Arial" panose="020B0604020202020204" pitchFamily="34" charset="0"/>
              <a:buChar char="•"/>
            </a:pPr>
            <a:r>
              <a:rPr lang="en-US" sz="1200">
                <a:latin typeface="EB Garamond" panose="00000500000000000000" pitchFamily="2" charset="0"/>
                <a:ea typeface="EB Garamond" panose="00000500000000000000" pitchFamily="2" charset="0"/>
              </a:rPr>
              <a:t>The evolution of AI in mental health and pharmaceuticals is also promising</a:t>
            </a:r>
            <a:endParaRPr lang="vi-VN" sz="1200">
              <a:latin typeface="EB Garamond" panose="00000500000000000000" pitchFamily="2" charset="0"/>
              <a:ea typeface="EB Garamond" panose="00000500000000000000" pitchFamily="2" charset="0"/>
            </a:endParaRPr>
          </a:p>
          <a:p>
            <a:pPr marL="285750" lvl="3" indent="-285750">
              <a:buFont typeface="Arial" panose="020B0604020202020204" pitchFamily="34" charset="0"/>
              <a:buChar char="•"/>
            </a:pPr>
            <a:r>
              <a:rPr lang="en-US" sz="1200">
                <a:latin typeface="EB Garamond" panose="00000500000000000000" pitchFamily="2" charset="0"/>
                <a:ea typeface="EB Garamond" panose="00000500000000000000" pitchFamily="2" charset="0"/>
              </a:rPr>
              <a:t>AI's role in healthcare administration and management can streamline processes, reduce costs, and improve patient care efficiency.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48"/>
          <p:cNvSpPr txBox="1">
            <a:spLocks noGrp="1"/>
          </p:cNvSpPr>
          <p:nvPr>
            <p:ph type="title"/>
          </p:nvPr>
        </p:nvSpPr>
        <p:spPr>
          <a:xfrm>
            <a:off x="708600" y="2285400"/>
            <a:ext cx="772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Conclusion </a:t>
            </a:r>
            <a:endParaRPr/>
          </a:p>
        </p:txBody>
      </p:sp>
      <p:sp>
        <p:nvSpPr>
          <p:cNvPr id="4" name="abstract">
            <a:extLst>
              <a:ext uri="{FF2B5EF4-FFF2-40B4-BE49-F238E27FC236}">
                <a16:creationId xmlns:a16="http://schemas.microsoft.com/office/drawing/2014/main" id="{A425BF4E-7097-F295-9D59-5F0021D05BC9}"/>
              </a:ext>
            </a:extLst>
          </p:cNvPr>
          <p:cNvSpPr txBox="1">
            <a:spLocks/>
          </p:cNvSpPr>
          <p:nvPr/>
        </p:nvSpPr>
        <p:spPr>
          <a:xfrm>
            <a:off x="618891" y="-683133"/>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5" name="introduction">
            <a:extLst>
              <a:ext uri="{FF2B5EF4-FFF2-40B4-BE49-F238E27FC236}">
                <a16:creationId xmlns:a16="http://schemas.microsoft.com/office/drawing/2014/main" id="{EE738F9B-66AC-2B7D-FC8A-564BDA190648}"/>
              </a:ext>
            </a:extLst>
          </p:cNvPr>
          <p:cNvSpPr txBox="1">
            <a:spLocks/>
          </p:cNvSpPr>
          <p:nvPr/>
        </p:nvSpPr>
        <p:spPr>
          <a:xfrm>
            <a:off x="520292" y="-535155"/>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6" name="application">
            <a:extLst>
              <a:ext uri="{FF2B5EF4-FFF2-40B4-BE49-F238E27FC236}">
                <a16:creationId xmlns:a16="http://schemas.microsoft.com/office/drawing/2014/main" id="{9FAFEC61-23AB-FA64-E1E1-CFC03ABE97B2}"/>
              </a:ext>
            </a:extLst>
          </p:cNvPr>
          <p:cNvSpPr txBox="1">
            <a:spLocks/>
          </p:cNvSpPr>
          <p:nvPr/>
        </p:nvSpPr>
        <p:spPr>
          <a:xfrm>
            <a:off x="530444" y="-227191"/>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7" name="table">
            <a:extLst>
              <a:ext uri="{FF2B5EF4-FFF2-40B4-BE49-F238E27FC236}">
                <a16:creationId xmlns:a16="http://schemas.microsoft.com/office/drawing/2014/main" id="{48ECD6FC-44A5-5895-A31A-50CA9039E09D}"/>
              </a:ext>
            </a:extLst>
          </p:cNvPr>
          <p:cNvSpPr txBox="1">
            <a:spLocks/>
          </p:cNvSpPr>
          <p:nvPr/>
        </p:nvSpPr>
        <p:spPr>
          <a:xfrm>
            <a:off x="401149" y="-837660"/>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8" name="The AI devices">
            <a:extLst>
              <a:ext uri="{FF2B5EF4-FFF2-40B4-BE49-F238E27FC236}">
                <a16:creationId xmlns:a16="http://schemas.microsoft.com/office/drawing/2014/main" id="{B89E9FDF-E0A1-3864-0C93-0F120894659A}"/>
              </a:ext>
            </a:extLst>
          </p:cNvPr>
          <p:cNvSpPr txBox="1">
            <a:spLocks/>
          </p:cNvSpPr>
          <p:nvPr/>
        </p:nvSpPr>
        <p:spPr>
          <a:xfrm>
            <a:off x="494116" y="-381173"/>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cs typeface="Assistant" pitchFamily="2" charset="-79"/>
            </a:endParaRPr>
          </a:p>
        </p:txBody>
      </p:sp>
      <p:sp>
        <p:nvSpPr>
          <p:cNvPr id="9" name="changes">
            <a:extLst>
              <a:ext uri="{FF2B5EF4-FFF2-40B4-BE49-F238E27FC236}">
                <a16:creationId xmlns:a16="http://schemas.microsoft.com/office/drawing/2014/main" id="{BBE59539-77BD-A125-7CEF-08F78058DE4B}"/>
              </a:ext>
            </a:extLst>
          </p:cNvPr>
          <p:cNvSpPr txBox="1">
            <a:spLocks/>
          </p:cNvSpPr>
          <p:nvPr/>
        </p:nvSpPr>
        <p:spPr>
          <a:xfrm>
            <a:off x="59296" y="-53207"/>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0" name="conclusion">
            <a:extLst>
              <a:ext uri="{FF2B5EF4-FFF2-40B4-BE49-F238E27FC236}">
                <a16:creationId xmlns:a16="http://schemas.microsoft.com/office/drawing/2014/main" id="{6248B955-49AB-C36B-470F-D97486F644D1}"/>
              </a:ext>
            </a:extLst>
          </p:cNvPr>
          <p:cNvSpPr txBox="1">
            <a:spLocks/>
          </p:cNvSpPr>
          <p:nvPr/>
        </p:nvSpPr>
        <p:spPr>
          <a:xfrm>
            <a:off x="570848" y="268865"/>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1" name="Future">
            <a:extLst>
              <a:ext uri="{FF2B5EF4-FFF2-40B4-BE49-F238E27FC236}">
                <a16:creationId xmlns:a16="http://schemas.microsoft.com/office/drawing/2014/main" id="{BBBE7753-5F11-668D-B294-5BFFCAF4DE34}"/>
              </a:ext>
            </a:extLst>
          </p:cNvPr>
          <p:cNvSpPr txBox="1">
            <a:spLocks/>
          </p:cNvSpPr>
          <p:nvPr/>
        </p:nvSpPr>
        <p:spPr>
          <a:xfrm>
            <a:off x="679052" y="120777"/>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3F3F3"/>
            </a:gs>
            <a:gs pos="30000">
              <a:srgbClr val="F9C988">
                <a:alpha val="55000"/>
              </a:srgbClr>
            </a:gs>
            <a:gs pos="100000">
              <a:schemeClr val="lt2">
                <a:alpha val="68000"/>
              </a:schemeClr>
            </a:gs>
          </a:gsLst>
          <a:lin ang="10801400" scaled="0"/>
        </a:gradFill>
        <a:effectLst/>
      </p:bgPr>
    </p:bg>
    <p:spTree>
      <p:nvGrpSpPr>
        <p:cNvPr id="1" name="Shape 261"/>
        <p:cNvGrpSpPr/>
        <p:nvPr/>
      </p:nvGrpSpPr>
      <p:grpSpPr>
        <a:xfrm>
          <a:off x="0" y="0"/>
          <a:ext cx="0" cy="0"/>
          <a:chOff x="0" y="0"/>
          <a:chExt cx="0" cy="0"/>
        </a:xfrm>
      </p:grpSpPr>
      <p:sp>
        <p:nvSpPr>
          <p:cNvPr id="7" name="Hộp Văn bản 6">
            <a:extLst>
              <a:ext uri="{FF2B5EF4-FFF2-40B4-BE49-F238E27FC236}">
                <a16:creationId xmlns:a16="http://schemas.microsoft.com/office/drawing/2014/main" id="{14AE2850-3D1A-D55A-5511-1391C5DF1113}"/>
              </a:ext>
            </a:extLst>
          </p:cNvPr>
          <p:cNvSpPr txBox="1"/>
          <p:nvPr/>
        </p:nvSpPr>
        <p:spPr>
          <a:xfrm>
            <a:off x="-68580" y="896183"/>
            <a:ext cx="9144000" cy="3939540"/>
          </a:xfrm>
          <a:prstGeom prst="rect">
            <a:avLst/>
          </a:prstGeom>
          <a:noFill/>
        </p:spPr>
        <p:txBody>
          <a:bodyPr wrap="square">
            <a:spAutoFit/>
          </a:bodyPr>
          <a:lstStyle/>
          <a:p>
            <a:pPr marL="228600" indent="-228600">
              <a:buAutoNum type="arabicPeriod"/>
            </a:pPr>
            <a:r>
              <a:rPr lang="en-US" sz="1000"/>
              <a:t>Mohammed Yousef Shaheen. (25 September 2021) Applications of Artificial Intelligence (AI) in healthcare: A review Applications of Artificial Intelligence (AI) in healthcare: A review (scienceopen.com) </a:t>
            </a:r>
            <a:endParaRPr lang="vi-VN" sz="1000"/>
          </a:p>
          <a:p>
            <a:pPr marL="228600" indent="-228600">
              <a:buAutoNum type="arabicPeriod"/>
            </a:pPr>
            <a:r>
              <a:rPr lang="en-US" sz="1000"/>
              <a:t>Prof. Yongjun Wang. Artificial intelligence in healthcare: past, present and future Artificial intelligence in healthcare: past, present and future (svn.bmj.com) </a:t>
            </a:r>
            <a:endParaRPr lang="vi-VN" sz="1000"/>
          </a:p>
          <a:p>
            <a:pPr marL="228600" indent="-228600">
              <a:buAutoNum type="arabicPeriod"/>
            </a:pPr>
            <a:r>
              <a:rPr lang="en-US" sz="1000"/>
              <a:t>Laila Anan Ahmed Barqawi. (22 March 2023) The Impact of Using Artificial Intelligence in Pharmaceutical Companies (PDF) The Impact of Using Artificial Intelligence in Pharmaceutical Companies (karger.com) </a:t>
            </a:r>
            <a:endParaRPr lang="vi-VN" sz="1000"/>
          </a:p>
          <a:p>
            <a:pPr marL="228600" indent="-228600">
              <a:buAutoNum type="arabicPeriod"/>
            </a:pPr>
            <a:r>
              <a:rPr lang="en-US" sz="1000"/>
              <a:t>Sebastian Bodenstedt,  Martin Wagner, Beat Peter Müller-Stich, Jürgen Weitz, Stefanie Speidel. (4 November 2020) Artificial Intelligence-Assisted Surgery: Potential and Challenges Artificial Intelligence-Assisted Surgery: Potential and Challenges | Visceral Medicine | Karger Publishers </a:t>
            </a:r>
            <a:endParaRPr lang="vi-VN" sz="1000"/>
          </a:p>
          <a:p>
            <a:pPr marL="228600" indent="-228600">
              <a:buAutoNum type="arabicPeriod"/>
            </a:pPr>
            <a:r>
              <a:rPr lang="en-US" sz="1000"/>
              <a:t>Trishan Panch, Heather Mattie and Leo Anthony Celi. (16 August 2019) The “inconvenient truth” about AI in healthcare The “inconvenient truth” about AI in healthcare | npj Digital Medicine (nature.com) </a:t>
            </a:r>
            <a:endParaRPr lang="vi-VN" sz="1000"/>
          </a:p>
          <a:p>
            <a:pPr marL="228600" indent="-228600">
              <a:buAutoNum type="arabicPeriod"/>
            </a:pPr>
            <a:r>
              <a:rPr lang="en-US" sz="1000"/>
              <a:t>Ravi Manne and Sneha C. Kantheti. (24 April 2021) Application of Artificial Intelligence in Healthcare: Chances and Challenges (PDF) Application of Artificial Intelligence in Healthcare: Chances and Challenges (researchgate.net) </a:t>
            </a:r>
            <a:endParaRPr lang="vi-VN" sz="1000"/>
          </a:p>
          <a:p>
            <a:pPr marL="228600" indent="-228600">
              <a:buAutoNum type="arabicPeriod"/>
            </a:pPr>
            <a:r>
              <a:rPr lang="en-US" sz="1000"/>
              <a:t>Euma Ishii, Daniel K. Ebner, Satoshi Kimura, Louis Agha-Mir-Salim, Ryo Uchimido and Leo A. Celi. (18 May 2020) The advent of medical artificial intelligence: lessons from the Japanese approach The advent of medical artificial intelligence: lessons from the Japanese approach | Journal of Intensive Care | Full Text (biomedcentral.com) </a:t>
            </a:r>
            <a:endParaRPr lang="vi-VN" sz="1000"/>
          </a:p>
          <a:p>
            <a:pPr marL="228600" indent="-228600">
              <a:buAutoNum type="arabicPeriod"/>
            </a:pPr>
            <a:r>
              <a:rPr lang="en-US" sz="1000"/>
              <a:t>Shuroug A. Alowais, Sahar S. Alghamdi, Nada Alsuhebany, Tariq Alqahtani, Abdulrahman I. Alshaya, Sumaya N. Almohareb, Atheer Aldairem, Mohammed Alrashed, Khalid Bin Saleh, Hisham A. Badreldin, Majed S. Al Yami, Shmeylan Al Harbi &amp; Abdulkareem M. Albekairy. (22 September 2023) Revolutionizing healthcare: the role of artificial intelligence in clinical practice Revolutionizing healthcare: the role of artificial intelligence in clinical practice (bmcmededuc.biomedcentral.com) </a:t>
            </a:r>
            <a:endParaRPr lang="vi-VN" sz="1000"/>
          </a:p>
          <a:p>
            <a:pPr marL="228600" indent="-228600">
              <a:buAutoNum type="arabicPeriod"/>
            </a:pPr>
            <a:r>
              <a:rPr lang="en-US" sz="1000"/>
              <a:t>Ana Daniela Rebelo, Damion E. Verboom, Nuno Rebelo dos Santos, Jan Willem de Graaf. (14 July 2023) The impact of artificial intelligence on the tasks of mental healthcare workers The impact of artificial intelligence on the tasks of mental healthcare workers (sciencedirect.com) </a:t>
            </a:r>
            <a:endParaRPr lang="vi-VN" sz="1000"/>
          </a:p>
          <a:p>
            <a:pPr marL="228600" indent="-228600">
              <a:buAutoNum type="arabicPeriod"/>
            </a:pPr>
            <a:r>
              <a:rPr lang="en-US" sz="1000"/>
              <a:t>Junaid Bajwa, chief medical scientist, Usman Munir, research program manager, Aditya Nori, head of health intelligence, and Bryan Williams, chair of medicine. (8 Jul 2021) Artificial intelligence in healthcare: transforming the practice of medicine Artificial intelligence in healthcare: transforming the practice of medicine </a:t>
            </a:r>
            <a:endParaRPr lang="vi-VN" sz="1000"/>
          </a:p>
          <a:p>
            <a:pPr marL="228600" indent="-228600">
              <a:buAutoNum type="arabicPeriod"/>
            </a:pPr>
            <a:r>
              <a:rPr lang="en-US" sz="1000"/>
              <a:t>Julia M. Puaschunder and Dieter Feierabend. (January 2019) Artificial Intelligence in the healthcare sector (PDF) Artificial Intelligence in the healthcare sector (researchgate.net) </a:t>
            </a:r>
          </a:p>
        </p:txBody>
      </p:sp>
      <p:sp>
        <p:nvSpPr>
          <p:cNvPr id="8" name="Google Shape;301;p50">
            <a:extLst>
              <a:ext uri="{FF2B5EF4-FFF2-40B4-BE49-F238E27FC236}">
                <a16:creationId xmlns:a16="http://schemas.microsoft.com/office/drawing/2014/main" id="{660AEAB2-B625-5811-E095-E473ED0BDBD5}"/>
              </a:ext>
            </a:extLst>
          </p:cNvPr>
          <p:cNvSpPr txBox="1">
            <a:spLocks noGrp="1"/>
          </p:cNvSpPr>
          <p:nvPr>
            <p:ph type="title"/>
          </p:nvPr>
        </p:nvSpPr>
        <p:spPr>
          <a:xfrm>
            <a:off x="640020" y="185062"/>
            <a:ext cx="772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REFERENCES </a:t>
            </a:r>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13" name="Google Shape;285;p48">
            <a:extLst>
              <a:ext uri="{FF2B5EF4-FFF2-40B4-BE49-F238E27FC236}">
                <a16:creationId xmlns:a16="http://schemas.microsoft.com/office/drawing/2014/main" id="{6A673612-5408-6B6A-12CD-9BF7E428591B}"/>
              </a:ext>
            </a:extLst>
          </p:cNvPr>
          <p:cNvSpPr txBox="1">
            <a:spLocks noGrp="1"/>
          </p:cNvSpPr>
          <p:nvPr>
            <p:ph type="title"/>
          </p:nvPr>
        </p:nvSpPr>
        <p:spPr>
          <a:xfrm>
            <a:off x="708600" y="2285400"/>
            <a:ext cx="772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Thank you for listening</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alpha val="70000"/>
              </a:schemeClr>
            </a:gs>
            <a:gs pos="72000">
              <a:srgbClr val="97E2DB">
                <a:alpha val="60000"/>
              </a:srgbClr>
            </a:gs>
            <a:gs pos="100000">
              <a:schemeClr val="lt1"/>
            </a:gs>
          </a:gsLst>
          <a:lin ang="5400700" scaled="0"/>
        </a:gradFill>
        <a:effectLst/>
      </p:bgPr>
    </p:bg>
    <p:spTree>
      <p:nvGrpSpPr>
        <p:cNvPr id="1" name="Shape 214"/>
        <p:cNvGrpSpPr/>
        <p:nvPr/>
      </p:nvGrpSpPr>
      <p:grpSpPr>
        <a:xfrm>
          <a:off x="0" y="0"/>
          <a:ext cx="0" cy="0"/>
          <a:chOff x="0" y="0"/>
          <a:chExt cx="0" cy="0"/>
        </a:xfrm>
      </p:grpSpPr>
      <p:sp>
        <p:nvSpPr>
          <p:cNvPr id="16" name="Hộp Văn bản 15">
            <a:extLst>
              <a:ext uri="{FF2B5EF4-FFF2-40B4-BE49-F238E27FC236}">
                <a16:creationId xmlns:a16="http://schemas.microsoft.com/office/drawing/2014/main" id="{22A611A3-28FD-7659-74E5-FE0F18C64CD4}"/>
              </a:ext>
            </a:extLst>
          </p:cNvPr>
          <p:cNvSpPr txBox="1">
            <a:spLocks/>
          </p:cNvSpPr>
          <p:nvPr/>
        </p:nvSpPr>
        <p:spPr>
          <a:xfrm>
            <a:off x="2485209" y="274321"/>
            <a:ext cx="4173582" cy="369332"/>
          </a:xfrm>
          <a:prstGeom prst="rect">
            <a:avLst/>
          </a:prstGeom>
          <a:noFill/>
        </p:spPr>
        <p:txBody>
          <a:bodyPr wrap="square" rtlCol="0">
            <a:spAutoFit/>
          </a:bodyPr>
          <a:lstStyle/>
          <a:p>
            <a:pPr algn="ctr"/>
            <a:r>
              <a:rPr lang="vi-VN" sz="1800" b="1">
                <a:cs typeface="Assistant" pitchFamily="2" charset="-79"/>
              </a:rPr>
              <a:t>Table Of Contents </a:t>
            </a:r>
            <a:endParaRPr lang="en-US" sz="1800" b="1">
              <a:latin typeface="Assistant" pitchFamily="2" charset="-79"/>
              <a:cs typeface="Assistant" pitchFamily="2" charset="-79"/>
            </a:endParaRPr>
          </a:p>
        </p:txBody>
      </p:sp>
      <p:sp>
        <p:nvSpPr>
          <p:cNvPr id="17" name="Hộp Văn bản 16">
            <a:extLst>
              <a:ext uri="{FF2B5EF4-FFF2-40B4-BE49-F238E27FC236}">
                <a16:creationId xmlns:a16="http://schemas.microsoft.com/office/drawing/2014/main" id="{5AD9E1B4-2521-C429-3E84-8A5AA35AAAB5}"/>
              </a:ext>
            </a:extLst>
          </p:cNvPr>
          <p:cNvSpPr txBox="1">
            <a:spLocks/>
          </p:cNvSpPr>
          <p:nvPr/>
        </p:nvSpPr>
        <p:spPr>
          <a:xfrm>
            <a:off x="2426425" y="1189737"/>
            <a:ext cx="4291150" cy="2893100"/>
          </a:xfrm>
          <a:prstGeom prst="rect">
            <a:avLst/>
          </a:prstGeom>
          <a:noFill/>
        </p:spPr>
        <p:txBody>
          <a:bodyPr wrap="square" rtlCol="0">
            <a:spAutoFit/>
          </a:bodyPr>
          <a:lstStyle/>
          <a:p>
            <a:pPr algn="ctr"/>
            <a:r>
              <a:rPr lang="en-US" b="1">
                <a:latin typeface="Assistant" pitchFamily="2" charset="-79"/>
                <a:cs typeface="Assistant" pitchFamily="2" charset="-79"/>
              </a:rPr>
              <a:t>Abstract </a:t>
            </a:r>
            <a:endParaRPr lang="vi-VN" b="1">
              <a:cs typeface="Assistant" pitchFamily="2" charset="-79"/>
            </a:endParaRPr>
          </a:p>
          <a:p>
            <a:pPr algn="ctr"/>
            <a:endParaRPr lang="vi-VN" b="1">
              <a:cs typeface="Assistant" pitchFamily="2" charset="-79"/>
            </a:endParaRPr>
          </a:p>
          <a:p>
            <a:pPr algn="ctr"/>
            <a:r>
              <a:rPr lang="en-US" b="1">
                <a:latin typeface="Assistant" pitchFamily="2" charset="-79"/>
                <a:cs typeface="Assistant" pitchFamily="2" charset="-79"/>
              </a:rPr>
              <a:t>Introduction </a:t>
            </a:r>
            <a:endParaRPr lang="vi-VN" b="1">
              <a:cs typeface="Assistant" pitchFamily="2" charset="-79"/>
            </a:endParaRPr>
          </a:p>
          <a:p>
            <a:pPr algn="ctr"/>
            <a:endParaRPr lang="vi-VN" b="1">
              <a:cs typeface="Assistant" pitchFamily="2" charset="-79"/>
            </a:endParaRPr>
          </a:p>
          <a:p>
            <a:pPr algn="ctr"/>
            <a:r>
              <a:rPr lang="en-US" b="1">
                <a:latin typeface="Assistant" pitchFamily="2" charset="-79"/>
                <a:cs typeface="Assistant" pitchFamily="2" charset="-79"/>
              </a:rPr>
              <a:t>The AI devices</a:t>
            </a:r>
            <a:endParaRPr lang="vi-VN" b="1">
              <a:cs typeface="Assistant" pitchFamily="2" charset="-79"/>
            </a:endParaRPr>
          </a:p>
          <a:p>
            <a:pPr algn="ctr"/>
            <a:endParaRPr lang="vi-VN" b="1">
              <a:cs typeface="Assistant" pitchFamily="2" charset="-79"/>
            </a:endParaRPr>
          </a:p>
          <a:p>
            <a:pPr algn="ctr"/>
            <a:r>
              <a:rPr lang="en-US" b="1">
                <a:latin typeface="Assistant" pitchFamily="2" charset="-79"/>
                <a:cs typeface="Assistant" pitchFamily="2" charset="-79"/>
              </a:rPr>
              <a:t>Applications of AI in Various Healthcare Domains</a:t>
            </a:r>
            <a:endParaRPr lang="vi-VN" b="1">
              <a:cs typeface="Assistant" pitchFamily="2" charset="-79"/>
            </a:endParaRPr>
          </a:p>
          <a:p>
            <a:pPr algn="ctr"/>
            <a:endParaRPr lang="vi-VN" b="1">
              <a:cs typeface="Assistant" pitchFamily="2" charset="-79"/>
            </a:endParaRPr>
          </a:p>
          <a:p>
            <a:pPr algn="ctr"/>
            <a:r>
              <a:rPr lang="en-US" b="1">
                <a:latin typeface="Assistant" pitchFamily="2" charset="-79"/>
                <a:cs typeface="Assistant" pitchFamily="2" charset="-79"/>
              </a:rPr>
              <a:t>Changes, Challenges and Ethical Considerations</a:t>
            </a:r>
            <a:endParaRPr lang="vi-VN" b="1">
              <a:cs typeface="Assistant" pitchFamily="2" charset="-79"/>
            </a:endParaRPr>
          </a:p>
          <a:p>
            <a:pPr algn="ctr"/>
            <a:r>
              <a:rPr lang="en-US" b="1">
                <a:latin typeface="Assistant" pitchFamily="2" charset="-79"/>
                <a:cs typeface="Assistant" pitchFamily="2" charset="-79"/>
              </a:rPr>
              <a:t> </a:t>
            </a:r>
            <a:endParaRPr lang="vi-VN" b="1">
              <a:cs typeface="Assistant" pitchFamily="2" charset="-79"/>
            </a:endParaRPr>
          </a:p>
          <a:p>
            <a:pPr algn="ctr"/>
            <a:r>
              <a:rPr lang="en-US" b="1">
                <a:latin typeface="Assistant" pitchFamily="2" charset="-79"/>
                <a:cs typeface="Assistant" pitchFamily="2" charset="-79"/>
              </a:rPr>
              <a:t>Future Directions and Potential</a:t>
            </a:r>
            <a:endParaRPr lang="vi-VN" b="1">
              <a:cs typeface="Assistant" pitchFamily="2" charset="-79"/>
            </a:endParaRPr>
          </a:p>
          <a:p>
            <a:pPr algn="ctr"/>
            <a:r>
              <a:rPr lang="en-US" b="1">
                <a:latin typeface="Assistant" pitchFamily="2" charset="-79"/>
                <a:cs typeface="Assistant" pitchFamily="2" charset="-79"/>
              </a:rPr>
              <a:t> </a:t>
            </a:r>
            <a:endParaRPr lang="vi-VN" b="1">
              <a:cs typeface="Assistant" pitchFamily="2" charset="-79"/>
            </a:endParaRPr>
          </a:p>
          <a:p>
            <a:pPr algn="ctr"/>
            <a:r>
              <a:rPr lang="en-US" b="1">
                <a:latin typeface="Assistant" pitchFamily="2" charset="-79"/>
                <a:cs typeface="Assistant" pitchFamily="2" charset="-79"/>
              </a:rPr>
              <a:t>Conclusion </a:t>
            </a:r>
          </a:p>
        </p:txBody>
      </p:sp>
      <p:sp>
        <p:nvSpPr>
          <p:cNvPr id="18" name="abstract">
            <a:extLst>
              <a:ext uri="{FF2B5EF4-FFF2-40B4-BE49-F238E27FC236}">
                <a16:creationId xmlns:a16="http://schemas.microsoft.com/office/drawing/2014/main" id="{023B4EED-87B3-CCD4-12E2-A1E0AE343E6F}"/>
              </a:ext>
            </a:extLst>
          </p:cNvPr>
          <p:cNvSpPr txBox="1">
            <a:spLocks/>
          </p:cNvSpPr>
          <p:nvPr/>
        </p:nvSpPr>
        <p:spPr>
          <a:xfrm>
            <a:off x="637941" y="392434"/>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tx1">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solidFill>
                <a:schemeClr val="bg1"/>
              </a:solidFill>
              <a:latin typeface="Assistant" pitchFamily="2" charset="-79"/>
              <a:cs typeface="Assistant" pitchFamily="2" charset="-79"/>
            </a:endParaRPr>
          </a:p>
        </p:txBody>
      </p:sp>
      <p:sp>
        <p:nvSpPr>
          <p:cNvPr id="19" name="introduction">
            <a:extLst>
              <a:ext uri="{FF2B5EF4-FFF2-40B4-BE49-F238E27FC236}">
                <a16:creationId xmlns:a16="http://schemas.microsoft.com/office/drawing/2014/main" id="{0B489A66-2B73-CB91-833F-847536F4C961}"/>
              </a:ext>
            </a:extLst>
          </p:cNvPr>
          <p:cNvSpPr txBox="1">
            <a:spLocks/>
          </p:cNvSpPr>
          <p:nvPr/>
        </p:nvSpPr>
        <p:spPr>
          <a:xfrm>
            <a:off x="539342" y="540412"/>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35" name="application">
            <a:extLst>
              <a:ext uri="{FF2B5EF4-FFF2-40B4-BE49-F238E27FC236}">
                <a16:creationId xmlns:a16="http://schemas.microsoft.com/office/drawing/2014/main" id="{9BA8C21C-37E3-2688-8CA4-88141CD1B530}"/>
              </a:ext>
            </a:extLst>
          </p:cNvPr>
          <p:cNvSpPr txBox="1">
            <a:spLocks/>
          </p:cNvSpPr>
          <p:nvPr/>
        </p:nvSpPr>
        <p:spPr>
          <a:xfrm>
            <a:off x="549494" y="848376"/>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25" name="table">
            <a:extLst>
              <a:ext uri="{FF2B5EF4-FFF2-40B4-BE49-F238E27FC236}">
                <a16:creationId xmlns:a16="http://schemas.microsoft.com/office/drawing/2014/main" id="{78E9E7E3-D802-63F1-0B7C-5F25DD0EB269}"/>
              </a:ext>
            </a:extLst>
          </p:cNvPr>
          <p:cNvSpPr txBox="1">
            <a:spLocks/>
          </p:cNvSpPr>
          <p:nvPr/>
        </p:nvSpPr>
        <p:spPr>
          <a:xfrm>
            <a:off x="420199" y="237907"/>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solidFill>
                <a:schemeClr val="bg1"/>
              </a:solidFill>
              <a:latin typeface="Assistant" pitchFamily="2" charset="-79"/>
              <a:cs typeface="Assistant" pitchFamily="2" charset="-79"/>
            </a:endParaRPr>
          </a:p>
        </p:txBody>
      </p:sp>
      <p:sp>
        <p:nvSpPr>
          <p:cNvPr id="26" name="The AI devices">
            <a:extLst>
              <a:ext uri="{FF2B5EF4-FFF2-40B4-BE49-F238E27FC236}">
                <a16:creationId xmlns:a16="http://schemas.microsoft.com/office/drawing/2014/main" id="{C021028C-BB58-8E13-1BE9-CEFC6FE4D801}"/>
              </a:ext>
            </a:extLst>
          </p:cNvPr>
          <p:cNvSpPr txBox="1">
            <a:spLocks/>
          </p:cNvSpPr>
          <p:nvPr/>
        </p:nvSpPr>
        <p:spPr>
          <a:xfrm>
            <a:off x="513166" y="694394"/>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solidFill>
                <a:schemeClr val="bg1"/>
              </a:solidFill>
              <a:cs typeface="Assistant" pitchFamily="2" charset="-79"/>
            </a:endParaRPr>
          </a:p>
        </p:txBody>
      </p:sp>
      <p:sp>
        <p:nvSpPr>
          <p:cNvPr id="36" name="changes">
            <a:extLst>
              <a:ext uri="{FF2B5EF4-FFF2-40B4-BE49-F238E27FC236}">
                <a16:creationId xmlns:a16="http://schemas.microsoft.com/office/drawing/2014/main" id="{08200921-AA47-8C2C-0285-BEFBE33BDC6F}"/>
              </a:ext>
            </a:extLst>
          </p:cNvPr>
          <p:cNvSpPr txBox="1">
            <a:spLocks/>
          </p:cNvSpPr>
          <p:nvPr/>
        </p:nvSpPr>
        <p:spPr>
          <a:xfrm>
            <a:off x="78346" y="1022360"/>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38" name="conclusion">
            <a:extLst>
              <a:ext uri="{FF2B5EF4-FFF2-40B4-BE49-F238E27FC236}">
                <a16:creationId xmlns:a16="http://schemas.microsoft.com/office/drawing/2014/main" id="{D89E85A9-0F9F-BC68-16AB-7A4265427F4F}"/>
              </a:ext>
            </a:extLst>
          </p:cNvPr>
          <p:cNvSpPr txBox="1">
            <a:spLocks/>
          </p:cNvSpPr>
          <p:nvPr/>
        </p:nvSpPr>
        <p:spPr>
          <a:xfrm>
            <a:off x="589898" y="1344432"/>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37" name="Future">
            <a:extLst>
              <a:ext uri="{FF2B5EF4-FFF2-40B4-BE49-F238E27FC236}">
                <a16:creationId xmlns:a16="http://schemas.microsoft.com/office/drawing/2014/main" id="{AE5D81DD-3854-6802-7E01-7139598A35C8}"/>
              </a:ext>
            </a:extLst>
          </p:cNvPr>
          <p:cNvSpPr txBox="1">
            <a:spLocks/>
          </p:cNvSpPr>
          <p:nvPr/>
        </p:nvSpPr>
        <p:spPr>
          <a:xfrm>
            <a:off x="698102" y="1196344"/>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Tree>
    <p:extLst>
      <p:ext uri="{BB962C8B-B14F-4D97-AF65-F5344CB8AC3E}">
        <p14:creationId xmlns:p14="http://schemas.microsoft.com/office/powerpoint/2010/main" val="1782049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90000"/>
              </a:schemeClr>
            </a:gs>
            <a:gs pos="76000">
              <a:srgbClr val="FFDFB4">
                <a:alpha val="90000"/>
              </a:srgbClr>
            </a:gs>
            <a:gs pos="100000">
              <a:schemeClr val="lt1"/>
            </a:gs>
          </a:gsLst>
          <a:lin ang="16198662" scaled="0"/>
        </a:gradFill>
        <a:effectLst/>
      </p:bgPr>
    </p:bg>
    <p:spTree>
      <p:nvGrpSpPr>
        <p:cNvPr id="1" name="Shape 224"/>
        <p:cNvGrpSpPr/>
        <p:nvPr/>
      </p:nvGrpSpPr>
      <p:grpSpPr>
        <a:xfrm>
          <a:off x="0" y="0"/>
          <a:ext cx="0" cy="0"/>
          <a:chOff x="0" y="0"/>
          <a:chExt cx="0" cy="0"/>
        </a:xfrm>
      </p:grpSpPr>
      <p:sp>
        <p:nvSpPr>
          <p:cNvPr id="16" name="!! title1">
            <a:extLst>
              <a:ext uri="{FF2B5EF4-FFF2-40B4-BE49-F238E27FC236}">
                <a16:creationId xmlns:a16="http://schemas.microsoft.com/office/drawing/2014/main" id="{5A55DD30-074E-DA5D-750C-E5424E5B4E0C}"/>
              </a:ext>
            </a:extLst>
          </p:cNvPr>
          <p:cNvSpPr txBox="1">
            <a:spLocks/>
          </p:cNvSpPr>
          <p:nvPr>
            <p:ph type="title"/>
          </p:nvPr>
        </p:nvSpPr>
        <p:spPr>
          <a:xfrm>
            <a:off x="5011202" y="1050900"/>
            <a:ext cx="3330219" cy="572700"/>
          </a:xfrm>
          <a:prstGeom prst="rect">
            <a:avLst/>
          </a:prstGeom>
        </p:spPr>
        <p:txBody>
          <a:bodyPr spcFirstLastPara="1" wrap="square" lIns="91425" tIns="91425" rIns="91425" bIns="91425" anchor="t" anchorCtr="0">
            <a:noAutofit/>
          </a:bodyPr>
          <a:lstStyle/>
          <a:p>
            <a:pPr algn="ctr"/>
            <a:r>
              <a:rPr lang="en-US" b="1">
                <a:solidFill>
                  <a:schemeClr val="accent6">
                    <a:lumMod val="50000"/>
                  </a:schemeClr>
                </a:solidFill>
                <a:latin typeface="Assistant" pitchFamily="2" charset="-79"/>
                <a:cs typeface="Assistant" pitchFamily="2" charset="-79"/>
              </a:rPr>
              <a:t>Abstract </a:t>
            </a:r>
            <a:endParaRPr lang="vi-VN" b="1">
              <a:solidFill>
                <a:schemeClr val="accent6">
                  <a:lumMod val="50000"/>
                </a:schemeClr>
              </a:solidFill>
              <a:cs typeface="Assistant" pitchFamily="2" charset="-79"/>
            </a:endParaRPr>
          </a:p>
        </p:txBody>
      </p:sp>
      <p:pic>
        <p:nvPicPr>
          <p:cNvPr id="26" name="!! shape1">
            <a:extLst>
              <a:ext uri="{FF2B5EF4-FFF2-40B4-BE49-F238E27FC236}">
                <a16:creationId xmlns:a16="http://schemas.microsoft.com/office/drawing/2014/main" id="{44E957C3-B4E8-E4F3-60DE-DF21D36C034B}"/>
              </a:ext>
            </a:extLst>
          </p:cNvPr>
          <p:cNvPicPr preferRelativeResize="0">
            <a:picLocks/>
          </p:cNvPicPr>
          <p:nvPr/>
        </p:nvPicPr>
        <p:blipFill rotWithShape="1">
          <a:blip r:embed="rId3">
            <a:alphaModFix/>
          </a:blip>
          <a:srcRect l="51102" t="13066"/>
          <a:stretch/>
        </p:blipFill>
        <p:spPr>
          <a:xfrm>
            <a:off x="1091100" y="1050900"/>
            <a:ext cx="3041700" cy="3041700"/>
          </a:xfrm>
          <a:prstGeom prst="ellipse">
            <a:avLst/>
          </a:prstGeom>
          <a:noFill/>
          <a:ln>
            <a:noFill/>
          </a:ln>
        </p:spPr>
      </p:pic>
      <p:sp>
        <p:nvSpPr>
          <p:cNvPr id="33" name="Hộp Văn bản 32">
            <a:extLst>
              <a:ext uri="{FF2B5EF4-FFF2-40B4-BE49-F238E27FC236}">
                <a16:creationId xmlns:a16="http://schemas.microsoft.com/office/drawing/2014/main" id="{40D41656-698E-E582-2686-EF8DA2F257AE}"/>
              </a:ext>
            </a:extLst>
          </p:cNvPr>
          <p:cNvSpPr txBox="1">
            <a:spLocks/>
          </p:cNvSpPr>
          <p:nvPr/>
        </p:nvSpPr>
        <p:spPr>
          <a:xfrm>
            <a:off x="5155462" y="1813230"/>
            <a:ext cx="3041700" cy="1815882"/>
          </a:xfrm>
          <a:prstGeom prst="rect">
            <a:avLst/>
          </a:prstGeom>
          <a:noFill/>
        </p:spPr>
        <p:txBody>
          <a:bodyPr wrap="square" rtlCol="0">
            <a:spAutoFit/>
          </a:bodyPr>
          <a:lstStyle/>
          <a:p>
            <a:pPr marL="285750" indent="-285750">
              <a:buFont typeface="Arial" panose="020B0604020202020204" pitchFamily="34" charset="0"/>
              <a:buChar char="•"/>
            </a:pPr>
            <a:r>
              <a:rPr lang="en-US">
                <a:latin typeface="EB Garamond" panose="00000500000000000000" pitchFamily="2" charset="0"/>
                <a:ea typeface="EB Garamond" panose="00000500000000000000" pitchFamily="2" charset="0"/>
              </a:rPr>
              <a:t>the profound impact of Artificial Intelligence (AI) on the healthcare landscape</a:t>
            </a:r>
            <a:endParaRPr lang="vi-VN">
              <a:latin typeface="EB Garamond" panose="00000500000000000000" pitchFamily="2" charset="0"/>
              <a:ea typeface="EB Garamond" panose="00000500000000000000" pitchFamily="2" charset="0"/>
            </a:endParaRPr>
          </a:p>
          <a:p>
            <a:pPr marL="285750" indent="-285750">
              <a:buFont typeface="Arial" panose="020B0604020202020204" pitchFamily="34" charset="0"/>
              <a:buChar char="•"/>
            </a:pPr>
            <a:r>
              <a:rPr lang="en-US">
                <a:latin typeface="EB Garamond" panose="00000500000000000000" pitchFamily="2" charset="0"/>
                <a:ea typeface="EB Garamond" panose="00000500000000000000" pitchFamily="2" charset="0"/>
              </a:rPr>
              <a:t>applications in medical</a:t>
            </a:r>
            <a:endParaRPr lang="vi-VN">
              <a:latin typeface="EB Garamond" panose="00000500000000000000" pitchFamily="2" charset="0"/>
              <a:ea typeface="EB Garamond" panose="00000500000000000000" pitchFamily="2" charset="0"/>
            </a:endParaRPr>
          </a:p>
          <a:p>
            <a:pPr marL="285750" indent="-285750">
              <a:buFont typeface="Arial" panose="020B0604020202020204" pitchFamily="34" charset="0"/>
              <a:buChar char="•"/>
            </a:pPr>
            <a:r>
              <a:rPr lang="en-US">
                <a:latin typeface="EB Garamond" panose="00000500000000000000" pitchFamily="2" charset="0"/>
                <a:ea typeface="EB Garamond" panose="00000500000000000000" pitchFamily="2" charset="0"/>
              </a:rPr>
              <a:t>the historical evolution of AI in healthcare</a:t>
            </a:r>
            <a:endParaRPr lang="vi-VN">
              <a:latin typeface="EB Garamond" panose="00000500000000000000" pitchFamily="2" charset="0"/>
              <a:ea typeface="EB Garamond" panose="00000500000000000000" pitchFamily="2" charset="0"/>
            </a:endParaRPr>
          </a:p>
          <a:p>
            <a:pPr marL="285750" indent="-285750">
              <a:buFont typeface="Arial" panose="020B0604020202020204" pitchFamily="34" charset="0"/>
              <a:buChar char="•"/>
            </a:pPr>
            <a:r>
              <a:rPr lang="en-US">
                <a:latin typeface="EB Garamond" panose="00000500000000000000" pitchFamily="2" charset="0"/>
                <a:ea typeface="EB Garamond" panose="00000500000000000000" pitchFamily="2" charset="0"/>
              </a:rPr>
              <a:t>AI's contributions</a:t>
            </a:r>
            <a:endParaRPr lang="vi-VN">
              <a:latin typeface="EB Garamond" panose="00000500000000000000" pitchFamily="2" charset="0"/>
              <a:ea typeface="EB Garamond" panose="00000500000000000000" pitchFamily="2" charset="0"/>
            </a:endParaRPr>
          </a:p>
          <a:p>
            <a:endParaRPr lang="en-US" sz="1200"/>
          </a:p>
        </p:txBody>
      </p:sp>
      <p:sp>
        <p:nvSpPr>
          <p:cNvPr id="202" name="abstract">
            <a:extLst>
              <a:ext uri="{FF2B5EF4-FFF2-40B4-BE49-F238E27FC236}">
                <a16:creationId xmlns:a16="http://schemas.microsoft.com/office/drawing/2014/main" id="{3C229C94-543B-33D7-048B-1860697B1345}"/>
              </a:ext>
            </a:extLst>
          </p:cNvPr>
          <p:cNvSpPr txBox="1">
            <a:spLocks/>
          </p:cNvSpPr>
          <p:nvPr/>
        </p:nvSpPr>
        <p:spPr>
          <a:xfrm>
            <a:off x="637941" y="247654"/>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accent6">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solidFill>
                <a:schemeClr val="accent6">
                  <a:lumMod val="50000"/>
                </a:schemeClr>
              </a:solidFill>
              <a:latin typeface="Assistant" pitchFamily="2" charset="-79"/>
              <a:cs typeface="Assistant" pitchFamily="2" charset="-79"/>
            </a:endParaRPr>
          </a:p>
        </p:txBody>
      </p:sp>
      <p:sp>
        <p:nvSpPr>
          <p:cNvPr id="203" name="introduction">
            <a:extLst>
              <a:ext uri="{FF2B5EF4-FFF2-40B4-BE49-F238E27FC236}">
                <a16:creationId xmlns:a16="http://schemas.microsoft.com/office/drawing/2014/main" id="{57709349-AA7B-B65E-6090-5FAB1BF2DB9C}"/>
              </a:ext>
            </a:extLst>
          </p:cNvPr>
          <p:cNvSpPr txBox="1">
            <a:spLocks/>
          </p:cNvSpPr>
          <p:nvPr/>
        </p:nvSpPr>
        <p:spPr>
          <a:xfrm>
            <a:off x="539342" y="395632"/>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accent6">
              <a:lumMod val="50000"/>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accent6">
                  <a:lumMod val="50000"/>
                </a:schemeClr>
              </a:solidFill>
            </a:endParaRPr>
          </a:p>
        </p:txBody>
      </p:sp>
      <p:sp>
        <p:nvSpPr>
          <p:cNvPr id="204" name="application">
            <a:extLst>
              <a:ext uri="{FF2B5EF4-FFF2-40B4-BE49-F238E27FC236}">
                <a16:creationId xmlns:a16="http://schemas.microsoft.com/office/drawing/2014/main" id="{D5E5814F-169E-1EF9-E071-0CEBFB887F8A}"/>
              </a:ext>
            </a:extLst>
          </p:cNvPr>
          <p:cNvSpPr txBox="1">
            <a:spLocks/>
          </p:cNvSpPr>
          <p:nvPr/>
        </p:nvSpPr>
        <p:spPr>
          <a:xfrm>
            <a:off x="549494" y="703596"/>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accent6">
                  <a:lumMod val="50000"/>
                </a:schemeClr>
              </a:solidFill>
            </a:endParaRPr>
          </a:p>
        </p:txBody>
      </p:sp>
      <p:sp>
        <p:nvSpPr>
          <p:cNvPr id="205" name="table">
            <a:extLst>
              <a:ext uri="{FF2B5EF4-FFF2-40B4-BE49-F238E27FC236}">
                <a16:creationId xmlns:a16="http://schemas.microsoft.com/office/drawing/2014/main" id="{10682B16-E142-F5D7-737E-4EACC83429C3}"/>
              </a:ext>
            </a:extLst>
          </p:cNvPr>
          <p:cNvSpPr txBox="1">
            <a:spLocks/>
          </p:cNvSpPr>
          <p:nvPr/>
        </p:nvSpPr>
        <p:spPr>
          <a:xfrm>
            <a:off x="420199" y="93127"/>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solidFill>
                <a:schemeClr val="accent6">
                  <a:lumMod val="50000"/>
                </a:schemeClr>
              </a:solidFill>
              <a:latin typeface="Assistant" pitchFamily="2" charset="-79"/>
              <a:cs typeface="Assistant" pitchFamily="2" charset="-79"/>
            </a:endParaRPr>
          </a:p>
        </p:txBody>
      </p:sp>
      <p:sp>
        <p:nvSpPr>
          <p:cNvPr id="206" name="The AI devices">
            <a:extLst>
              <a:ext uri="{FF2B5EF4-FFF2-40B4-BE49-F238E27FC236}">
                <a16:creationId xmlns:a16="http://schemas.microsoft.com/office/drawing/2014/main" id="{A0712E91-78B7-8A29-4160-0D0BC202F42B}"/>
              </a:ext>
            </a:extLst>
          </p:cNvPr>
          <p:cNvSpPr txBox="1">
            <a:spLocks/>
          </p:cNvSpPr>
          <p:nvPr/>
        </p:nvSpPr>
        <p:spPr>
          <a:xfrm>
            <a:off x="513166" y="549614"/>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solidFill>
                <a:schemeClr val="accent6">
                  <a:lumMod val="50000"/>
                </a:schemeClr>
              </a:solidFill>
              <a:cs typeface="Assistant" pitchFamily="2" charset="-79"/>
            </a:endParaRPr>
          </a:p>
        </p:txBody>
      </p:sp>
      <p:sp>
        <p:nvSpPr>
          <p:cNvPr id="207" name="changes">
            <a:extLst>
              <a:ext uri="{FF2B5EF4-FFF2-40B4-BE49-F238E27FC236}">
                <a16:creationId xmlns:a16="http://schemas.microsoft.com/office/drawing/2014/main" id="{45E760BC-EAE9-ED3E-7BB7-580B6929B1D1}"/>
              </a:ext>
            </a:extLst>
          </p:cNvPr>
          <p:cNvSpPr txBox="1">
            <a:spLocks/>
          </p:cNvSpPr>
          <p:nvPr/>
        </p:nvSpPr>
        <p:spPr>
          <a:xfrm>
            <a:off x="78346" y="877580"/>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208" name="conclusion">
            <a:extLst>
              <a:ext uri="{FF2B5EF4-FFF2-40B4-BE49-F238E27FC236}">
                <a16:creationId xmlns:a16="http://schemas.microsoft.com/office/drawing/2014/main" id="{A1FE541E-BE16-EDE5-9189-44428A22CECE}"/>
              </a:ext>
            </a:extLst>
          </p:cNvPr>
          <p:cNvSpPr txBox="1">
            <a:spLocks/>
          </p:cNvSpPr>
          <p:nvPr/>
        </p:nvSpPr>
        <p:spPr>
          <a:xfrm>
            <a:off x="589898" y="1199652"/>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accent6">
                  <a:lumMod val="50000"/>
                </a:schemeClr>
              </a:solidFill>
            </a:endParaRPr>
          </a:p>
        </p:txBody>
      </p:sp>
      <p:sp>
        <p:nvSpPr>
          <p:cNvPr id="209" name="Future">
            <a:extLst>
              <a:ext uri="{FF2B5EF4-FFF2-40B4-BE49-F238E27FC236}">
                <a16:creationId xmlns:a16="http://schemas.microsoft.com/office/drawing/2014/main" id="{66E8336C-8DC8-0FD2-E5AC-0FE86905AE9F}"/>
              </a:ext>
            </a:extLst>
          </p:cNvPr>
          <p:cNvSpPr txBox="1">
            <a:spLocks/>
          </p:cNvSpPr>
          <p:nvPr/>
        </p:nvSpPr>
        <p:spPr>
          <a:xfrm>
            <a:off x="698102" y="1051564"/>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accent6">
                  <a:lumMod val="50000"/>
                </a:schemeClr>
              </a:solidFill>
            </a:endParaRPr>
          </a:p>
        </p:txBody>
      </p:sp>
    </p:spTree>
    <p:extLst>
      <p:ext uri="{BB962C8B-B14F-4D97-AF65-F5344CB8AC3E}">
        <p14:creationId xmlns:p14="http://schemas.microsoft.com/office/powerpoint/2010/main" val="3988490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3">
                                            <p:txEl>
                                              <p:pRg st="0" end="0"/>
                                            </p:txEl>
                                          </p:spTgt>
                                        </p:tgtEl>
                                        <p:attrNameLst>
                                          <p:attrName>style.visibility</p:attrName>
                                        </p:attrNameLst>
                                      </p:cBhvr>
                                      <p:to>
                                        <p:strVal val="visible"/>
                                      </p:to>
                                    </p:set>
                                    <p:animEffect transition="in" filter="wipe(left)">
                                      <p:cBhvr>
                                        <p:cTn id="18" dur="500"/>
                                        <p:tgtEl>
                                          <p:spTgt spid="33">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3">
                                            <p:txEl>
                                              <p:pRg st="1" end="1"/>
                                            </p:txEl>
                                          </p:spTgt>
                                        </p:tgtEl>
                                        <p:attrNameLst>
                                          <p:attrName>style.visibility</p:attrName>
                                        </p:attrNameLst>
                                      </p:cBhvr>
                                      <p:to>
                                        <p:strVal val="visible"/>
                                      </p:to>
                                    </p:set>
                                    <p:animEffect transition="in" filter="wipe(left)">
                                      <p:cBhvr>
                                        <p:cTn id="22" dur="500"/>
                                        <p:tgtEl>
                                          <p:spTgt spid="33">
                                            <p:txEl>
                                              <p:pRg st="1" end="1"/>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33">
                                            <p:txEl>
                                              <p:pRg st="2" end="2"/>
                                            </p:txEl>
                                          </p:spTgt>
                                        </p:tgtEl>
                                        <p:attrNameLst>
                                          <p:attrName>style.visibility</p:attrName>
                                        </p:attrNameLst>
                                      </p:cBhvr>
                                      <p:to>
                                        <p:strVal val="visible"/>
                                      </p:to>
                                    </p:set>
                                    <p:animEffect transition="in" filter="wipe(left)">
                                      <p:cBhvr>
                                        <p:cTn id="26" dur="500"/>
                                        <p:tgtEl>
                                          <p:spTgt spid="33">
                                            <p:txEl>
                                              <p:pRg st="2" end="2"/>
                                            </p:txEl>
                                          </p:spTgt>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33">
                                            <p:txEl>
                                              <p:pRg st="3" end="3"/>
                                            </p:txEl>
                                          </p:spTgt>
                                        </p:tgtEl>
                                        <p:attrNameLst>
                                          <p:attrName>style.visibility</p:attrName>
                                        </p:attrNameLst>
                                      </p:cBhvr>
                                      <p:to>
                                        <p:strVal val="visible"/>
                                      </p:to>
                                    </p:set>
                                    <p:animEffect transition="in" filter="wipe(left)">
                                      <p:cBhvr>
                                        <p:cTn id="30" dur="500"/>
                                        <p:tgtEl>
                                          <p:spTgt spid="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 title1"/>
          <p:cNvSpPr txBox="1">
            <a:spLocks noGrp="1"/>
          </p:cNvSpPr>
          <p:nvPr>
            <p:ph type="title"/>
          </p:nvPr>
        </p:nvSpPr>
        <p:spPr>
          <a:xfrm>
            <a:off x="1126787" y="1114093"/>
            <a:ext cx="3629459"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pic>
        <p:nvPicPr>
          <p:cNvPr id="202" name="!! shape1"/>
          <p:cNvPicPr preferRelativeResize="0"/>
          <p:nvPr/>
        </p:nvPicPr>
        <p:blipFill rotWithShape="1">
          <a:blip r:embed="rId3">
            <a:alphaModFix/>
          </a:blip>
          <a:srcRect l="23809" t="47613" r="23804"/>
          <a:stretch/>
        </p:blipFill>
        <p:spPr>
          <a:xfrm>
            <a:off x="5239800" y="1050900"/>
            <a:ext cx="3041700" cy="3041700"/>
          </a:xfrm>
          <a:prstGeom prst="ellipse">
            <a:avLst/>
          </a:prstGeom>
          <a:noFill/>
          <a:ln>
            <a:noFill/>
          </a:ln>
        </p:spPr>
      </p:pic>
      <p:sp>
        <p:nvSpPr>
          <p:cNvPr id="10" name="abstract">
            <a:extLst>
              <a:ext uri="{FF2B5EF4-FFF2-40B4-BE49-F238E27FC236}">
                <a16:creationId xmlns:a16="http://schemas.microsoft.com/office/drawing/2014/main" id="{1AEC3686-E3F9-8EEF-22C7-D92671FA951F}"/>
              </a:ext>
            </a:extLst>
          </p:cNvPr>
          <p:cNvSpPr txBox="1">
            <a:spLocks/>
          </p:cNvSpPr>
          <p:nvPr/>
        </p:nvSpPr>
        <p:spPr>
          <a:xfrm>
            <a:off x="637941" y="80014"/>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solidFill>
                <a:schemeClr val="bg1"/>
              </a:solidFill>
              <a:latin typeface="Assistant" pitchFamily="2" charset="-79"/>
              <a:cs typeface="Assistant" pitchFamily="2" charset="-79"/>
            </a:endParaRPr>
          </a:p>
        </p:txBody>
      </p:sp>
      <p:sp>
        <p:nvSpPr>
          <p:cNvPr id="11" name="introduction">
            <a:extLst>
              <a:ext uri="{FF2B5EF4-FFF2-40B4-BE49-F238E27FC236}">
                <a16:creationId xmlns:a16="http://schemas.microsoft.com/office/drawing/2014/main" id="{E5E36B99-3511-81F0-BA43-AF0EBD7874B8}"/>
              </a:ext>
            </a:extLst>
          </p:cNvPr>
          <p:cNvSpPr txBox="1">
            <a:spLocks/>
          </p:cNvSpPr>
          <p:nvPr/>
        </p:nvSpPr>
        <p:spPr>
          <a:xfrm>
            <a:off x="539342" y="227992"/>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12" name="application">
            <a:extLst>
              <a:ext uri="{FF2B5EF4-FFF2-40B4-BE49-F238E27FC236}">
                <a16:creationId xmlns:a16="http://schemas.microsoft.com/office/drawing/2014/main" id="{48A2EE90-7163-606D-7FCE-DEEEA2B49C3E}"/>
              </a:ext>
            </a:extLst>
          </p:cNvPr>
          <p:cNvSpPr txBox="1">
            <a:spLocks/>
          </p:cNvSpPr>
          <p:nvPr/>
        </p:nvSpPr>
        <p:spPr>
          <a:xfrm>
            <a:off x="549494" y="535956"/>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13" name="table">
            <a:extLst>
              <a:ext uri="{FF2B5EF4-FFF2-40B4-BE49-F238E27FC236}">
                <a16:creationId xmlns:a16="http://schemas.microsoft.com/office/drawing/2014/main" id="{531A2732-4306-6FFB-82A9-E5B9BCBAEF6E}"/>
              </a:ext>
            </a:extLst>
          </p:cNvPr>
          <p:cNvSpPr txBox="1">
            <a:spLocks/>
          </p:cNvSpPr>
          <p:nvPr/>
        </p:nvSpPr>
        <p:spPr>
          <a:xfrm>
            <a:off x="420199" y="-74513"/>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solidFill>
                <a:schemeClr val="bg1"/>
              </a:solidFill>
              <a:latin typeface="Assistant" pitchFamily="2" charset="-79"/>
              <a:cs typeface="Assistant" pitchFamily="2" charset="-79"/>
            </a:endParaRPr>
          </a:p>
        </p:txBody>
      </p:sp>
      <p:sp>
        <p:nvSpPr>
          <p:cNvPr id="14" name="The AI devices">
            <a:extLst>
              <a:ext uri="{FF2B5EF4-FFF2-40B4-BE49-F238E27FC236}">
                <a16:creationId xmlns:a16="http://schemas.microsoft.com/office/drawing/2014/main" id="{5F2C8A68-BADF-B47F-BA50-C3699910EEDA}"/>
              </a:ext>
            </a:extLst>
          </p:cNvPr>
          <p:cNvSpPr txBox="1">
            <a:spLocks/>
          </p:cNvSpPr>
          <p:nvPr/>
        </p:nvSpPr>
        <p:spPr>
          <a:xfrm>
            <a:off x="513166" y="381974"/>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tx1">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solidFill>
                <a:schemeClr val="bg1"/>
              </a:solidFill>
              <a:cs typeface="Assistant" pitchFamily="2" charset="-79"/>
            </a:endParaRPr>
          </a:p>
        </p:txBody>
      </p:sp>
      <p:sp>
        <p:nvSpPr>
          <p:cNvPr id="15" name="changes">
            <a:extLst>
              <a:ext uri="{FF2B5EF4-FFF2-40B4-BE49-F238E27FC236}">
                <a16:creationId xmlns:a16="http://schemas.microsoft.com/office/drawing/2014/main" id="{D74A0F4F-CCA8-02F9-040F-4C8BFBBBA539}"/>
              </a:ext>
            </a:extLst>
          </p:cNvPr>
          <p:cNvSpPr txBox="1">
            <a:spLocks/>
          </p:cNvSpPr>
          <p:nvPr/>
        </p:nvSpPr>
        <p:spPr>
          <a:xfrm>
            <a:off x="78346" y="709940"/>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16" name="conclusion">
            <a:extLst>
              <a:ext uri="{FF2B5EF4-FFF2-40B4-BE49-F238E27FC236}">
                <a16:creationId xmlns:a16="http://schemas.microsoft.com/office/drawing/2014/main" id="{D3B964AC-DF9D-FE7A-1F4B-158438FA2569}"/>
              </a:ext>
            </a:extLst>
          </p:cNvPr>
          <p:cNvSpPr txBox="1">
            <a:spLocks/>
          </p:cNvSpPr>
          <p:nvPr/>
        </p:nvSpPr>
        <p:spPr>
          <a:xfrm>
            <a:off x="589898" y="1032012"/>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17" name="Future">
            <a:extLst>
              <a:ext uri="{FF2B5EF4-FFF2-40B4-BE49-F238E27FC236}">
                <a16:creationId xmlns:a16="http://schemas.microsoft.com/office/drawing/2014/main" id="{568341A4-0477-23A2-3F84-C1625898B0EB}"/>
              </a:ext>
            </a:extLst>
          </p:cNvPr>
          <p:cNvSpPr txBox="1">
            <a:spLocks/>
          </p:cNvSpPr>
          <p:nvPr/>
        </p:nvSpPr>
        <p:spPr>
          <a:xfrm>
            <a:off x="698102" y="883924"/>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18" name="Hộp Văn bản 17">
            <a:extLst>
              <a:ext uri="{FF2B5EF4-FFF2-40B4-BE49-F238E27FC236}">
                <a16:creationId xmlns:a16="http://schemas.microsoft.com/office/drawing/2014/main" id="{86407549-127E-A682-3402-98054B91555C}"/>
              </a:ext>
            </a:extLst>
          </p:cNvPr>
          <p:cNvSpPr txBox="1">
            <a:spLocks/>
          </p:cNvSpPr>
          <p:nvPr/>
        </p:nvSpPr>
        <p:spPr>
          <a:xfrm>
            <a:off x="975754" y="1641871"/>
            <a:ext cx="3931526" cy="2246769"/>
          </a:xfrm>
          <a:prstGeom prst="rect">
            <a:avLst/>
          </a:prstGeom>
          <a:noFill/>
        </p:spPr>
        <p:txBody>
          <a:bodyPr wrap="square" rtlCol="0">
            <a:spAutoFit/>
          </a:bodyPr>
          <a:lstStyle/>
          <a:p>
            <a:pPr marL="285750" indent="-285750">
              <a:buFont typeface="Arial" panose="020B0604020202020204" pitchFamily="34" charset="0"/>
              <a:buChar char="•"/>
            </a:pPr>
            <a:r>
              <a:rPr lang="en-US">
                <a:latin typeface="EB Garamond" panose="00000500000000000000" pitchFamily="2" charset="0"/>
                <a:ea typeface="EB Garamond" panose="00000500000000000000" pitchFamily="2" charset="0"/>
              </a:rPr>
              <a:t>the healthcare sector has witnessed a revolutionary shift</a:t>
            </a:r>
            <a:endParaRPr lang="vi-VN">
              <a:latin typeface="EB Garamond" panose="00000500000000000000" pitchFamily="2" charset="0"/>
              <a:ea typeface="EB Garamond" panose="00000500000000000000" pitchFamily="2" charset="0"/>
            </a:endParaRPr>
          </a:p>
          <a:p>
            <a:pPr marL="285750" indent="-285750">
              <a:buFont typeface="Arial" panose="020B0604020202020204" pitchFamily="34" charset="0"/>
              <a:buChar char="•"/>
            </a:pPr>
            <a:r>
              <a:rPr lang="en-US">
                <a:latin typeface="EB Garamond" panose="00000500000000000000" pitchFamily="2" charset="0"/>
                <a:ea typeface="EB Garamond" panose="00000500000000000000" pitchFamily="2" charset="0"/>
              </a:rPr>
              <a:t>This review aims to explore the multifaceted impacts of AI in healthcare</a:t>
            </a:r>
            <a:endParaRPr lang="vi-VN">
              <a:latin typeface="EB Garamond" panose="00000500000000000000" pitchFamily="2" charset="0"/>
              <a:ea typeface="EB Garamond" panose="00000500000000000000" pitchFamily="2" charset="0"/>
            </a:endParaRPr>
          </a:p>
          <a:p>
            <a:pPr marL="285750" indent="-285750">
              <a:buFont typeface="Arial" panose="020B0604020202020204" pitchFamily="34" charset="0"/>
              <a:buChar char="•"/>
            </a:pPr>
            <a:r>
              <a:rPr lang="en-US">
                <a:latin typeface="EB Garamond" panose="00000500000000000000" pitchFamily="2" charset="0"/>
                <a:ea typeface="EB Garamond" panose="00000500000000000000" pitchFamily="2" charset="0"/>
              </a:rPr>
              <a:t>the review discusses the challenges and ethical considerations that emerge with the implementation of AI in healthcare settings</a:t>
            </a:r>
            <a:endParaRPr lang="vi-VN">
              <a:latin typeface="EB Garamond" panose="00000500000000000000" pitchFamily="2" charset="0"/>
              <a:ea typeface="EB Garamond" panose="00000500000000000000" pitchFamily="2" charset="0"/>
            </a:endParaRPr>
          </a:p>
          <a:p>
            <a:pPr marL="285750" indent="-285750">
              <a:buFont typeface="Arial" panose="020B0604020202020204" pitchFamily="34" charset="0"/>
              <a:buChar char="•"/>
            </a:pPr>
            <a:r>
              <a:rPr lang="en-US">
                <a:latin typeface="EB Garamond" panose="00000500000000000000" pitchFamily="2" charset="0"/>
                <a:ea typeface="EB Garamond" panose="00000500000000000000" pitchFamily="2" charset="0"/>
              </a:rPr>
              <a:t>this review seeks to provide a comprehensive understanding of how AI is reshaping the healthcare landscape</a:t>
            </a:r>
            <a:r>
              <a:rPr lang="en-US"/>
              <a:t>.</a:t>
            </a:r>
            <a:endParaRPr lang="en-US" sz="12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anim calcmode="lin" valueType="num">
                                      <p:cBhvr>
                                        <p:cTn id="8" dur="1000" fill="hold"/>
                                        <p:tgtEl>
                                          <p:spTgt spid="202"/>
                                        </p:tgtEl>
                                        <p:attrNameLst>
                                          <p:attrName>ppt_x</p:attrName>
                                        </p:attrNameLst>
                                      </p:cBhvr>
                                      <p:tavLst>
                                        <p:tav tm="0">
                                          <p:val>
                                            <p:strVal val="#ppt_x"/>
                                          </p:val>
                                        </p:tav>
                                        <p:tav tm="100000">
                                          <p:val>
                                            <p:strVal val="#ppt_x"/>
                                          </p:val>
                                        </p:tav>
                                      </p:tavLst>
                                    </p:anim>
                                    <p:anim calcmode="lin" valueType="num">
                                      <p:cBhvr>
                                        <p:cTn id="9" dur="1000" fill="hold"/>
                                        <p:tgtEl>
                                          <p:spTgt spid="20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wipe(left)">
                                      <p:cBhvr>
                                        <p:cTn id="13" dur="500"/>
                                        <p:tgtEl>
                                          <p:spTgt spid="18">
                                            <p:txEl>
                                              <p:pRg st="0" end="0"/>
                                            </p:txEl>
                                          </p:spTgt>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wipe(left)">
                                      <p:cBhvr>
                                        <p:cTn id="17" dur="500"/>
                                        <p:tgtEl>
                                          <p:spTgt spid="18">
                                            <p:txEl>
                                              <p:pRg st="1" end="1"/>
                                            </p:txEl>
                                          </p:spTgt>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18">
                                            <p:txEl>
                                              <p:pRg st="2" end="2"/>
                                            </p:txEl>
                                          </p:spTgt>
                                        </p:tgtEl>
                                        <p:attrNameLst>
                                          <p:attrName>style.visibility</p:attrName>
                                        </p:attrNameLst>
                                      </p:cBhvr>
                                      <p:to>
                                        <p:strVal val="visible"/>
                                      </p:to>
                                    </p:set>
                                    <p:animEffect transition="in" filter="wipe(left)">
                                      <p:cBhvr>
                                        <p:cTn id="21" dur="500"/>
                                        <p:tgtEl>
                                          <p:spTgt spid="18">
                                            <p:txEl>
                                              <p:pRg st="2" end="2"/>
                                            </p:txEl>
                                          </p:spTgt>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18">
                                            <p:txEl>
                                              <p:pRg st="3" end="3"/>
                                            </p:txEl>
                                          </p:spTgt>
                                        </p:tgtEl>
                                        <p:attrNameLst>
                                          <p:attrName>style.visibility</p:attrName>
                                        </p:attrNameLst>
                                      </p:cBhvr>
                                      <p:to>
                                        <p:strVal val="visible"/>
                                      </p:to>
                                    </p:set>
                                    <p:animEffect transition="in" filter="wipe(left)">
                                      <p:cBhvr>
                                        <p:cTn id="25"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3F3F3"/>
            </a:gs>
            <a:gs pos="30000">
              <a:srgbClr val="F9C988">
                <a:alpha val="90000"/>
              </a:srgbClr>
            </a:gs>
            <a:gs pos="100000">
              <a:schemeClr val="lt2">
                <a:alpha val="60000"/>
              </a:schemeClr>
            </a:gs>
          </a:gsLst>
          <a:lin ang="10801400" scaled="0"/>
        </a:gradFill>
        <a:effectLst/>
      </p:bgPr>
    </p:bg>
    <p:spTree>
      <p:nvGrpSpPr>
        <p:cNvPr id="1" name="Shape 206"/>
        <p:cNvGrpSpPr/>
        <p:nvPr/>
      </p:nvGrpSpPr>
      <p:grpSpPr>
        <a:xfrm>
          <a:off x="0" y="0"/>
          <a:ext cx="0" cy="0"/>
          <a:chOff x="0" y="0"/>
          <a:chExt cx="0" cy="0"/>
        </a:xfrm>
      </p:grpSpPr>
      <p:sp>
        <p:nvSpPr>
          <p:cNvPr id="10" name="abstract">
            <a:extLst>
              <a:ext uri="{FF2B5EF4-FFF2-40B4-BE49-F238E27FC236}">
                <a16:creationId xmlns:a16="http://schemas.microsoft.com/office/drawing/2014/main" id="{324CF83D-DDB8-CE6B-C495-F982B87FF3EE}"/>
              </a:ext>
            </a:extLst>
          </p:cNvPr>
          <p:cNvSpPr txBox="1">
            <a:spLocks/>
          </p:cNvSpPr>
          <p:nvPr/>
        </p:nvSpPr>
        <p:spPr>
          <a:xfrm>
            <a:off x="637941" y="-87626"/>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solidFill>
                <a:schemeClr val="bg1"/>
              </a:solidFill>
              <a:latin typeface="Assistant" pitchFamily="2" charset="-79"/>
              <a:cs typeface="Assistant" pitchFamily="2" charset="-79"/>
            </a:endParaRPr>
          </a:p>
        </p:txBody>
      </p:sp>
      <p:sp>
        <p:nvSpPr>
          <p:cNvPr id="11" name="introduction">
            <a:extLst>
              <a:ext uri="{FF2B5EF4-FFF2-40B4-BE49-F238E27FC236}">
                <a16:creationId xmlns:a16="http://schemas.microsoft.com/office/drawing/2014/main" id="{487B5634-0A30-9160-18B2-3CFE92056BE6}"/>
              </a:ext>
            </a:extLst>
          </p:cNvPr>
          <p:cNvSpPr txBox="1">
            <a:spLocks/>
          </p:cNvSpPr>
          <p:nvPr/>
        </p:nvSpPr>
        <p:spPr>
          <a:xfrm>
            <a:off x="539342" y="60352"/>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12" name="application">
            <a:extLst>
              <a:ext uri="{FF2B5EF4-FFF2-40B4-BE49-F238E27FC236}">
                <a16:creationId xmlns:a16="http://schemas.microsoft.com/office/drawing/2014/main" id="{70A87BA7-3648-5C33-803C-80E1859A4278}"/>
              </a:ext>
            </a:extLst>
          </p:cNvPr>
          <p:cNvSpPr txBox="1">
            <a:spLocks/>
          </p:cNvSpPr>
          <p:nvPr/>
        </p:nvSpPr>
        <p:spPr>
          <a:xfrm>
            <a:off x="549494" y="368316"/>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accent6">
              <a:lumMod val="50000"/>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13" name="table">
            <a:extLst>
              <a:ext uri="{FF2B5EF4-FFF2-40B4-BE49-F238E27FC236}">
                <a16:creationId xmlns:a16="http://schemas.microsoft.com/office/drawing/2014/main" id="{958F2E8F-74AA-E897-948C-F9B8A0B20D16}"/>
              </a:ext>
            </a:extLst>
          </p:cNvPr>
          <p:cNvSpPr txBox="1">
            <a:spLocks/>
          </p:cNvSpPr>
          <p:nvPr/>
        </p:nvSpPr>
        <p:spPr>
          <a:xfrm>
            <a:off x="420199" y="-242153"/>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solidFill>
                <a:schemeClr val="bg1"/>
              </a:solidFill>
              <a:latin typeface="Assistant" pitchFamily="2" charset="-79"/>
              <a:cs typeface="Assistant" pitchFamily="2" charset="-79"/>
            </a:endParaRPr>
          </a:p>
        </p:txBody>
      </p:sp>
      <p:sp>
        <p:nvSpPr>
          <p:cNvPr id="14" name="The AI devices">
            <a:extLst>
              <a:ext uri="{FF2B5EF4-FFF2-40B4-BE49-F238E27FC236}">
                <a16:creationId xmlns:a16="http://schemas.microsoft.com/office/drawing/2014/main" id="{09F938BE-EC4C-5E2D-76EA-A825E9FC2935}"/>
              </a:ext>
            </a:extLst>
          </p:cNvPr>
          <p:cNvSpPr txBox="1">
            <a:spLocks/>
          </p:cNvSpPr>
          <p:nvPr/>
        </p:nvSpPr>
        <p:spPr>
          <a:xfrm>
            <a:off x="513166" y="214334"/>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accent6">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solidFill>
                <a:schemeClr val="bg1"/>
              </a:solidFill>
              <a:cs typeface="Assistant" pitchFamily="2" charset="-79"/>
            </a:endParaRPr>
          </a:p>
        </p:txBody>
      </p:sp>
      <p:sp>
        <p:nvSpPr>
          <p:cNvPr id="15" name="changes">
            <a:extLst>
              <a:ext uri="{FF2B5EF4-FFF2-40B4-BE49-F238E27FC236}">
                <a16:creationId xmlns:a16="http://schemas.microsoft.com/office/drawing/2014/main" id="{FF66C3F5-D971-4A00-6AF1-4F79FACAFBE9}"/>
              </a:ext>
            </a:extLst>
          </p:cNvPr>
          <p:cNvSpPr txBox="1">
            <a:spLocks/>
          </p:cNvSpPr>
          <p:nvPr/>
        </p:nvSpPr>
        <p:spPr>
          <a:xfrm>
            <a:off x="78346" y="542300"/>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16" name="conclusion">
            <a:extLst>
              <a:ext uri="{FF2B5EF4-FFF2-40B4-BE49-F238E27FC236}">
                <a16:creationId xmlns:a16="http://schemas.microsoft.com/office/drawing/2014/main" id="{1112C0E6-DDAA-7E47-9BF7-94D2D395CE66}"/>
              </a:ext>
            </a:extLst>
          </p:cNvPr>
          <p:cNvSpPr txBox="1">
            <a:spLocks/>
          </p:cNvSpPr>
          <p:nvPr/>
        </p:nvSpPr>
        <p:spPr>
          <a:xfrm>
            <a:off x="589898" y="864372"/>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sp>
        <p:nvSpPr>
          <p:cNvPr id="17" name="Future">
            <a:extLst>
              <a:ext uri="{FF2B5EF4-FFF2-40B4-BE49-F238E27FC236}">
                <a16:creationId xmlns:a16="http://schemas.microsoft.com/office/drawing/2014/main" id="{BD798747-72C9-15D8-0D7D-A653465A06E2}"/>
              </a:ext>
            </a:extLst>
          </p:cNvPr>
          <p:cNvSpPr txBox="1">
            <a:spLocks/>
          </p:cNvSpPr>
          <p:nvPr/>
        </p:nvSpPr>
        <p:spPr>
          <a:xfrm>
            <a:off x="698102" y="716284"/>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rgbClr val="000000">
              <a:alpha val="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solidFill>
                <a:schemeClr val="bg1"/>
              </a:solidFill>
            </a:endParaRPr>
          </a:p>
        </p:txBody>
      </p:sp>
      <p:grpSp>
        <p:nvGrpSpPr>
          <p:cNvPr id="26" name="Google Shape;9544;p78">
            <a:extLst>
              <a:ext uri="{FF2B5EF4-FFF2-40B4-BE49-F238E27FC236}">
                <a16:creationId xmlns:a16="http://schemas.microsoft.com/office/drawing/2014/main" id="{02F2F33C-DCE6-E831-5F1E-EBD9B18228F6}"/>
              </a:ext>
            </a:extLst>
          </p:cNvPr>
          <p:cNvGrpSpPr/>
          <p:nvPr/>
        </p:nvGrpSpPr>
        <p:grpSpPr>
          <a:xfrm>
            <a:off x="792826" y="1072743"/>
            <a:ext cx="238427" cy="300703"/>
            <a:chOff x="8010427" y="3348503"/>
            <a:chExt cx="278795" cy="351615"/>
          </a:xfrm>
          <a:solidFill>
            <a:srgbClr val="000000"/>
          </a:solidFill>
        </p:grpSpPr>
        <p:sp>
          <p:nvSpPr>
            <p:cNvPr id="27" name="Google Shape;9545;p78">
              <a:extLst>
                <a:ext uri="{FF2B5EF4-FFF2-40B4-BE49-F238E27FC236}">
                  <a16:creationId xmlns:a16="http://schemas.microsoft.com/office/drawing/2014/main" id="{AEB73AE4-F3FC-E253-4688-AF9E88D32586}"/>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46;p78">
              <a:extLst>
                <a:ext uri="{FF2B5EF4-FFF2-40B4-BE49-F238E27FC236}">
                  <a16:creationId xmlns:a16="http://schemas.microsoft.com/office/drawing/2014/main" id="{53D6E38D-A26E-2E4E-E0EA-87ADC2489AD9}"/>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47;p78">
              <a:extLst>
                <a:ext uri="{FF2B5EF4-FFF2-40B4-BE49-F238E27FC236}">
                  <a16:creationId xmlns:a16="http://schemas.microsoft.com/office/drawing/2014/main" id="{C7A1AED2-5AE6-5D32-F6B7-82E711C051B4}"/>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48;p78">
              <a:extLst>
                <a:ext uri="{FF2B5EF4-FFF2-40B4-BE49-F238E27FC236}">
                  <a16:creationId xmlns:a16="http://schemas.microsoft.com/office/drawing/2014/main" id="{764A5204-8624-8426-57A0-63A90D6359C8}"/>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242;p43">
            <a:extLst>
              <a:ext uri="{FF2B5EF4-FFF2-40B4-BE49-F238E27FC236}">
                <a16:creationId xmlns:a16="http://schemas.microsoft.com/office/drawing/2014/main" id="{CFBF6703-2B91-967B-2AC1-81C96F4CB0B0}"/>
              </a:ext>
            </a:extLst>
          </p:cNvPr>
          <p:cNvGrpSpPr/>
          <p:nvPr/>
        </p:nvGrpSpPr>
        <p:grpSpPr>
          <a:xfrm>
            <a:off x="7517772" y="2313599"/>
            <a:ext cx="240859" cy="304522"/>
            <a:chOff x="1736175" y="238125"/>
            <a:chExt cx="4128075" cy="5219200"/>
          </a:xfrm>
        </p:grpSpPr>
        <p:sp>
          <p:nvSpPr>
            <p:cNvPr id="32" name="Google Shape;243;p43">
              <a:extLst>
                <a:ext uri="{FF2B5EF4-FFF2-40B4-BE49-F238E27FC236}">
                  <a16:creationId xmlns:a16="http://schemas.microsoft.com/office/drawing/2014/main" id="{1B19819D-FF62-CE6B-19CA-6CEF7CDC2070}"/>
                </a:ext>
              </a:extLst>
            </p:cNvPr>
            <p:cNvSpPr/>
            <p:nvPr/>
          </p:nvSpPr>
          <p:spPr>
            <a:xfrm>
              <a:off x="1736175" y="238125"/>
              <a:ext cx="1987400" cy="5219200"/>
            </a:xfrm>
            <a:custGeom>
              <a:avLst/>
              <a:gdLst/>
              <a:ahLst/>
              <a:cxnLst/>
              <a:rect l="l" t="t" r="r" b="b"/>
              <a:pathLst>
                <a:path w="79496" h="208768" extrusionOk="0">
                  <a:moveTo>
                    <a:pt x="39764" y="6133"/>
                  </a:moveTo>
                  <a:cubicBezTo>
                    <a:pt x="58292" y="6133"/>
                    <a:pt x="73395" y="21203"/>
                    <a:pt x="73395" y="39764"/>
                  </a:cubicBezTo>
                  <a:lnTo>
                    <a:pt x="73395" y="101317"/>
                  </a:lnTo>
                  <a:lnTo>
                    <a:pt x="6101" y="101317"/>
                  </a:lnTo>
                  <a:lnTo>
                    <a:pt x="6101" y="39764"/>
                  </a:lnTo>
                  <a:cubicBezTo>
                    <a:pt x="6101" y="21203"/>
                    <a:pt x="21204" y="6133"/>
                    <a:pt x="39764" y="6133"/>
                  </a:cubicBezTo>
                  <a:close/>
                  <a:moveTo>
                    <a:pt x="39764" y="0"/>
                  </a:moveTo>
                  <a:cubicBezTo>
                    <a:pt x="17811" y="0"/>
                    <a:pt x="1" y="17843"/>
                    <a:pt x="1" y="39764"/>
                  </a:cubicBezTo>
                  <a:lnTo>
                    <a:pt x="1" y="104384"/>
                  </a:lnTo>
                  <a:cubicBezTo>
                    <a:pt x="1" y="106080"/>
                    <a:pt x="1371" y="107450"/>
                    <a:pt x="3067" y="107450"/>
                  </a:cubicBezTo>
                  <a:lnTo>
                    <a:pt x="73395" y="107450"/>
                  </a:lnTo>
                  <a:lnTo>
                    <a:pt x="73395" y="169004"/>
                  </a:lnTo>
                  <a:cubicBezTo>
                    <a:pt x="73395" y="187564"/>
                    <a:pt x="58292" y="202667"/>
                    <a:pt x="39764" y="202667"/>
                  </a:cubicBezTo>
                  <a:cubicBezTo>
                    <a:pt x="21204" y="202667"/>
                    <a:pt x="6101" y="187564"/>
                    <a:pt x="6101" y="169004"/>
                  </a:cubicBezTo>
                  <a:lnTo>
                    <a:pt x="6101" y="116616"/>
                  </a:lnTo>
                  <a:cubicBezTo>
                    <a:pt x="6101" y="114920"/>
                    <a:pt x="4731" y="113550"/>
                    <a:pt x="3067" y="113550"/>
                  </a:cubicBezTo>
                  <a:cubicBezTo>
                    <a:pt x="1371" y="113550"/>
                    <a:pt x="1" y="114920"/>
                    <a:pt x="1" y="116616"/>
                  </a:cubicBezTo>
                  <a:lnTo>
                    <a:pt x="1" y="169004"/>
                  </a:lnTo>
                  <a:cubicBezTo>
                    <a:pt x="1" y="190924"/>
                    <a:pt x="17811" y="208767"/>
                    <a:pt x="39764" y="208767"/>
                  </a:cubicBezTo>
                  <a:cubicBezTo>
                    <a:pt x="61685" y="208767"/>
                    <a:pt x="79495" y="190924"/>
                    <a:pt x="79495" y="169004"/>
                  </a:cubicBezTo>
                  <a:lnTo>
                    <a:pt x="79495" y="39764"/>
                  </a:lnTo>
                  <a:cubicBezTo>
                    <a:pt x="79495" y="17843"/>
                    <a:pt x="61685" y="0"/>
                    <a:pt x="397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4;p43">
              <a:extLst>
                <a:ext uri="{FF2B5EF4-FFF2-40B4-BE49-F238E27FC236}">
                  <a16:creationId xmlns:a16="http://schemas.microsoft.com/office/drawing/2014/main" id="{D2CEC2D6-190D-2288-641A-CD49767DF96F}"/>
                </a:ext>
              </a:extLst>
            </p:cNvPr>
            <p:cNvSpPr/>
            <p:nvPr/>
          </p:nvSpPr>
          <p:spPr>
            <a:xfrm>
              <a:off x="3876850" y="238125"/>
              <a:ext cx="1987400" cy="5219200"/>
            </a:xfrm>
            <a:custGeom>
              <a:avLst/>
              <a:gdLst/>
              <a:ahLst/>
              <a:cxnLst/>
              <a:rect l="l" t="t" r="r" b="b"/>
              <a:pathLst>
                <a:path w="79496" h="208768" extrusionOk="0">
                  <a:moveTo>
                    <a:pt x="39764" y="6133"/>
                  </a:moveTo>
                  <a:cubicBezTo>
                    <a:pt x="58293" y="6133"/>
                    <a:pt x="73396" y="21203"/>
                    <a:pt x="73396" y="39764"/>
                  </a:cubicBezTo>
                  <a:lnTo>
                    <a:pt x="73396" y="101317"/>
                  </a:lnTo>
                  <a:lnTo>
                    <a:pt x="6101" y="101317"/>
                  </a:lnTo>
                  <a:lnTo>
                    <a:pt x="6101" y="39764"/>
                  </a:lnTo>
                  <a:cubicBezTo>
                    <a:pt x="6101" y="21203"/>
                    <a:pt x="21204" y="6133"/>
                    <a:pt x="39764" y="6133"/>
                  </a:cubicBezTo>
                  <a:close/>
                  <a:moveTo>
                    <a:pt x="73396" y="107450"/>
                  </a:moveTo>
                  <a:lnTo>
                    <a:pt x="73396" y="169004"/>
                  </a:lnTo>
                  <a:cubicBezTo>
                    <a:pt x="73396" y="187564"/>
                    <a:pt x="58293" y="202667"/>
                    <a:pt x="39764" y="202667"/>
                  </a:cubicBezTo>
                  <a:cubicBezTo>
                    <a:pt x="21204" y="202667"/>
                    <a:pt x="6101" y="187564"/>
                    <a:pt x="6101" y="169004"/>
                  </a:cubicBezTo>
                  <a:lnTo>
                    <a:pt x="6101" y="107450"/>
                  </a:lnTo>
                  <a:close/>
                  <a:moveTo>
                    <a:pt x="39764" y="0"/>
                  </a:moveTo>
                  <a:cubicBezTo>
                    <a:pt x="17811" y="0"/>
                    <a:pt x="1" y="17843"/>
                    <a:pt x="1" y="39764"/>
                  </a:cubicBezTo>
                  <a:lnTo>
                    <a:pt x="1" y="169004"/>
                  </a:lnTo>
                  <a:cubicBezTo>
                    <a:pt x="1" y="190924"/>
                    <a:pt x="17811" y="208767"/>
                    <a:pt x="39764" y="208767"/>
                  </a:cubicBezTo>
                  <a:cubicBezTo>
                    <a:pt x="61685" y="208767"/>
                    <a:pt x="79495" y="190924"/>
                    <a:pt x="79495" y="169004"/>
                  </a:cubicBezTo>
                  <a:lnTo>
                    <a:pt x="79495" y="39764"/>
                  </a:lnTo>
                  <a:cubicBezTo>
                    <a:pt x="79495" y="17843"/>
                    <a:pt x="61685" y="0"/>
                    <a:pt x="397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Nhóm 39">
            <a:extLst>
              <a:ext uri="{FF2B5EF4-FFF2-40B4-BE49-F238E27FC236}">
                <a16:creationId xmlns:a16="http://schemas.microsoft.com/office/drawing/2014/main" id="{20BBC28A-0976-C4D0-2AD4-A3DF046F8FCB}"/>
              </a:ext>
            </a:extLst>
          </p:cNvPr>
          <p:cNvGrpSpPr/>
          <p:nvPr/>
        </p:nvGrpSpPr>
        <p:grpSpPr>
          <a:xfrm>
            <a:off x="759731" y="3465533"/>
            <a:ext cx="304616" cy="304522"/>
            <a:chOff x="5329276" y="2701039"/>
            <a:chExt cx="445336" cy="445198"/>
          </a:xfrm>
        </p:grpSpPr>
        <p:sp>
          <p:nvSpPr>
            <p:cNvPr id="35" name="Google Shape;356;p51">
              <a:extLst>
                <a:ext uri="{FF2B5EF4-FFF2-40B4-BE49-F238E27FC236}">
                  <a16:creationId xmlns:a16="http://schemas.microsoft.com/office/drawing/2014/main" id="{F8772585-C381-054A-266A-D56C85E6438D}"/>
                </a:ext>
              </a:extLst>
            </p:cNvPr>
            <p:cNvSpPr/>
            <p:nvPr/>
          </p:nvSpPr>
          <p:spPr>
            <a:xfrm>
              <a:off x="5355361" y="2896715"/>
              <a:ext cx="195680" cy="171263"/>
            </a:xfrm>
            <a:custGeom>
              <a:avLst/>
              <a:gdLst/>
              <a:ahLst/>
              <a:cxnLst/>
              <a:rect l="l" t="t" r="r" b="b"/>
              <a:pathLst>
                <a:path w="91761" h="80311" extrusionOk="0">
                  <a:moveTo>
                    <a:pt x="85628" y="6101"/>
                  </a:moveTo>
                  <a:lnTo>
                    <a:pt x="85628" y="24466"/>
                  </a:lnTo>
                  <a:lnTo>
                    <a:pt x="6133" y="24466"/>
                  </a:lnTo>
                  <a:lnTo>
                    <a:pt x="6133" y="6101"/>
                  </a:lnTo>
                  <a:close/>
                  <a:moveTo>
                    <a:pt x="85628" y="30565"/>
                  </a:moveTo>
                  <a:lnTo>
                    <a:pt x="85628" y="74211"/>
                  </a:lnTo>
                  <a:lnTo>
                    <a:pt x="6133" y="74211"/>
                  </a:lnTo>
                  <a:lnTo>
                    <a:pt x="6133" y="30565"/>
                  </a:lnTo>
                  <a:close/>
                  <a:moveTo>
                    <a:pt x="3067" y="1"/>
                  </a:moveTo>
                  <a:cubicBezTo>
                    <a:pt x="1370" y="1"/>
                    <a:pt x="0" y="1338"/>
                    <a:pt x="0" y="3034"/>
                  </a:cubicBezTo>
                  <a:lnTo>
                    <a:pt x="0" y="77245"/>
                  </a:lnTo>
                  <a:cubicBezTo>
                    <a:pt x="0" y="78941"/>
                    <a:pt x="1370" y="80311"/>
                    <a:pt x="3067" y="80311"/>
                  </a:cubicBezTo>
                  <a:lnTo>
                    <a:pt x="88694" y="80311"/>
                  </a:lnTo>
                  <a:cubicBezTo>
                    <a:pt x="90390" y="80311"/>
                    <a:pt x="91760" y="78941"/>
                    <a:pt x="91760" y="77245"/>
                  </a:cubicBezTo>
                  <a:lnTo>
                    <a:pt x="91760" y="3034"/>
                  </a:lnTo>
                  <a:cubicBezTo>
                    <a:pt x="91760" y="1338"/>
                    <a:pt x="90390" y="1"/>
                    <a:pt x="886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7;p51">
              <a:extLst>
                <a:ext uri="{FF2B5EF4-FFF2-40B4-BE49-F238E27FC236}">
                  <a16:creationId xmlns:a16="http://schemas.microsoft.com/office/drawing/2014/main" id="{7EB50F05-7366-18F4-F997-73618E4472E3}"/>
                </a:ext>
              </a:extLst>
            </p:cNvPr>
            <p:cNvSpPr/>
            <p:nvPr/>
          </p:nvSpPr>
          <p:spPr>
            <a:xfrm>
              <a:off x="5381445" y="2974974"/>
              <a:ext cx="143509" cy="39095"/>
            </a:xfrm>
            <a:custGeom>
              <a:avLst/>
              <a:gdLst/>
              <a:ahLst/>
              <a:cxnLst/>
              <a:rect l="l" t="t" r="r" b="b"/>
              <a:pathLst>
                <a:path w="67296" h="18333" extrusionOk="0">
                  <a:moveTo>
                    <a:pt x="61163" y="6100"/>
                  </a:moveTo>
                  <a:lnTo>
                    <a:pt x="61163" y="12232"/>
                  </a:lnTo>
                  <a:lnTo>
                    <a:pt x="6133" y="12232"/>
                  </a:lnTo>
                  <a:lnTo>
                    <a:pt x="6133" y="6100"/>
                  </a:lnTo>
                  <a:close/>
                  <a:moveTo>
                    <a:pt x="3067" y="0"/>
                  </a:moveTo>
                  <a:cubicBezTo>
                    <a:pt x="1371" y="0"/>
                    <a:pt x="1" y="1337"/>
                    <a:pt x="1" y="3034"/>
                  </a:cubicBezTo>
                  <a:lnTo>
                    <a:pt x="1" y="15266"/>
                  </a:lnTo>
                  <a:cubicBezTo>
                    <a:pt x="1" y="16962"/>
                    <a:pt x="1371" y="18332"/>
                    <a:pt x="3067" y="18332"/>
                  </a:cubicBezTo>
                  <a:lnTo>
                    <a:pt x="64229" y="18332"/>
                  </a:lnTo>
                  <a:cubicBezTo>
                    <a:pt x="65926" y="18332"/>
                    <a:pt x="67296" y="16962"/>
                    <a:pt x="67296" y="15266"/>
                  </a:cubicBezTo>
                  <a:lnTo>
                    <a:pt x="67296" y="3034"/>
                  </a:lnTo>
                  <a:cubicBezTo>
                    <a:pt x="67296" y="1337"/>
                    <a:pt x="65926" y="0"/>
                    <a:pt x="64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8;p51">
              <a:extLst>
                <a:ext uri="{FF2B5EF4-FFF2-40B4-BE49-F238E27FC236}">
                  <a16:creationId xmlns:a16="http://schemas.microsoft.com/office/drawing/2014/main" id="{B73D90AA-57BC-43C6-93F7-D01D078B5A97}"/>
                </a:ext>
              </a:extLst>
            </p:cNvPr>
            <p:cNvSpPr/>
            <p:nvPr/>
          </p:nvSpPr>
          <p:spPr>
            <a:xfrm>
              <a:off x="5329276" y="2701039"/>
              <a:ext cx="247850" cy="445198"/>
            </a:xfrm>
            <a:custGeom>
              <a:avLst/>
              <a:gdLst/>
              <a:ahLst/>
              <a:cxnLst/>
              <a:rect l="l" t="t" r="r" b="b"/>
              <a:pathLst>
                <a:path w="116225" h="208768" extrusionOk="0">
                  <a:moveTo>
                    <a:pt x="24465" y="6133"/>
                  </a:moveTo>
                  <a:lnTo>
                    <a:pt x="24465" y="30597"/>
                  </a:lnTo>
                  <a:lnTo>
                    <a:pt x="18365" y="30597"/>
                  </a:lnTo>
                  <a:lnTo>
                    <a:pt x="18365" y="6133"/>
                  </a:lnTo>
                  <a:close/>
                  <a:moveTo>
                    <a:pt x="36697" y="6133"/>
                  </a:moveTo>
                  <a:lnTo>
                    <a:pt x="36697" y="30597"/>
                  </a:lnTo>
                  <a:lnTo>
                    <a:pt x="30597" y="30597"/>
                  </a:lnTo>
                  <a:lnTo>
                    <a:pt x="30597" y="6133"/>
                  </a:lnTo>
                  <a:close/>
                  <a:moveTo>
                    <a:pt x="48930" y="6133"/>
                  </a:moveTo>
                  <a:lnTo>
                    <a:pt x="48930" y="30597"/>
                  </a:lnTo>
                  <a:lnTo>
                    <a:pt x="42830" y="30597"/>
                  </a:lnTo>
                  <a:lnTo>
                    <a:pt x="42830" y="6133"/>
                  </a:lnTo>
                  <a:close/>
                  <a:moveTo>
                    <a:pt x="61162" y="6133"/>
                  </a:moveTo>
                  <a:lnTo>
                    <a:pt x="61162" y="30597"/>
                  </a:lnTo>
                  <a:lnTo>
                    <a:pt x="55062" y="30597"/>
                  </a:lnTo>
                  <a:lnTo>
                    <a:pt x="55062" y="6133"/>
                  </a:lnTo>
                  <a:close/>
                  <a:moveTo>
                    <a:pt x="73395" y="6133"/>
                  </a:moveTo>
                  <a:lnTo>
                    <a:pt x="73395" y="30597"/>
                  </a:lnTo>
                  <a:lnTo>
                    <a:pt x="67295" y="30597"/>
                  </a:lnTo>
                  <a:lnTo>
                    <a:pt x="67295" y="6133"/>
                  </a:lnTo>
                  <a:close/>
                  <a:moveTo>
                    <a:pt x="85627" y="6133"/>
                  </a:moveTo>
                  <a:lnTo>
                    <a:pt x="85627" y="30597"/>
                  </a:lnTo>
                  <a:lnTo>
                    <a:pt x="79527" y="30597"/>
                  </a:lnTo>
                  <a:lnTo>
                    <a:pt x="79527" y="6133"/>
                  </a:lnTo>
                  <a:close/>
                  <a:moveTo>
                    <a:pt x="97860" y="6133"/>
                  </a:moveTo>
                  <a:lnTo>
                    <a:pt x="97860" y="30597"/>
                  </a:lnTo>
                  <a:lnTo>
                    <a:pt x="91760" y="30597"/>
                  </a:lnTo>
                  <a:lnTo>
                    <a:pt x="91760" y="6133"/>
                  </a:lnTo>
                  <a:close/>
                  <a:moveTo>
                    <a:pt x="97860" y="36697"/>
                  </a:moveTo>
                  <a:lnTo>
                    <a:pt x="97860" y="42830"/>
                  </a:lnTo>
                  <a:lnTo>
                    <a:pt x="18365" y="42830"/>
                  </a:lnTo>
                  <a:lnTo>
                    <a:pt x="18365" y="36697"/>
                  </a:lnTo>
                  <a:close/>
                  <a:moveTo>
                    <a:pt x="91760" y="48930"/>
                  </a:moveTo>
                  <a:lnTo>
                    <a:pt x="91760" y="55062"/>
                  </a:lnTo>
                  <a:lnTo>
                    <a:pt x="33631" y="55062"/>
                  </a:lnTo>
                  <a:cubicBezTo>
                    <a:pt x="31935" y="55062"/>
                    <a:pt x="30597" y="56400"/>
                    <a:pt x="30597" y="58096"/>
                  </a:cubicBezTo>
                  <a:cubicBezTo>
                    <a:pt x="30597" y="59792"/>
                    <a:pt x="31935" y="61162"/>
                    <a:pt x="33631" y="61162"/>
                  </a:cubicBezTo>
                  <a:lnTo>
                    <a:pt x="94793" y="61162"/>
                  </a:lnTo>
                  <a:cubicBezTo>
                    <a:pt x="103242" y="61162"/>
                    <a:pt x="110092" y="68012"/>
                    <a:pt x="110092" y="76461"/>
                  </a:cubicBezTo>
                  <a:lnTo>
                    <a:pt x="110092" y="187369"/>
                  </a:lnTo>
                  <a:cubicBezTo>
                    <a:pt x="110092" y="195784"/>
                    <a:pt x="103242" y="202667"/>
                    <a:pt x="94793" y="202667"/>
                  </a:cubicBezTo>
                  <a:lnTo>
                    <a:pt x="21399" y="202667"/>
                  </a:lnTo>
                  <a:cubicBezTo>
                    <a:pt x="12983" y="202667"/>
                    <a:pt x="6133" y="195784"/>
                    <a:pt x="6133" y="187369"/>
                  </a:cubicBezTo>
                  <a:lnTo>
                    <a:pt x="6133" y="76461"/>
                  </a:lnTo>
                  <a:cubicBezTo>
                    <a:pt x="6133" y="68012"/>
                    <a:pt x="12983" y="61162"/>
                    <a:pt x="21399" y="61162"/>
                  </a:cubicBezTo>
                  <a:cubicBezTo>
                    <a:pt x="23095" y="61162"/>
                    <a:pt x="24465" y="59792"/>
                    <a:pt x="24465" y="58096"/>
                  </a:cubicBezTo>
                  <a:lnTo>
                    <a:pt x="24465" y="48930"/>
                  </a:lnTo>
                  <a:close/>
                  <a:moveTo>
                    <a:pt x="15299" y="0"/>
                  </a:moveTo>
                  <a:cubicBezTo>
                    <a:pt x="13602" y="0"/>
                    <a:pt x="12232" y="1370"/>
                    <a:pt x="12232" y="3066"/>
                  </a:cubicBezTo>
                  <a:lnTo>
                    <a:pt x="12232" y="45864"/>
                  </a:lnTo>
                  <a:cubicBezTo>
                    <a:pt x="12232" y="47560"/>
                    <a:pt x="13602" y="48930"/>
                    <a:pt x="15299" y="48930"/>
                  </a:cubicBezTo>
                  <a:lnTo>
                    <a:pt x="18365" y="48930"/>
                  </a:lnTo>
                  <a:lnTo>
                    <a:pt x="18365" y="55258"/>
                  </a:lnTo>
                  <a:cubicBezTo>
                    <a:pt x="7992" y="56759"/>
                    <a:pt x="0" y="65696"/>
                    <a:pt x="0" y="76461"/>
                  </a:cubicBezTo>
                  <a:lnTo>
                    <a:pt x="0" y="187369"/>
                  </a:lnTo>
                  <a:cubicBezTo>
                    <a:pt x="0" y="199177"/>
                    <a:pt x="9590" y="208767"/>
                    <a:pt x="21399" y="208767"/>
                  </a:cubicBezTo>
                  <a:lnTo>
                    <a:pt x="94793" y="208767"/>
                  </a:lnTo>
                  <a:cubicBezTo>
                    <a:pt x="106602" y="208767"/>
                    <a:pt x="116225" y="199177"/>
                    <a:pt x="116225" y="187369"/>
                  </a:cubicBezTo>
                  <a:lnTo>
                    <a:pt x="116225" y="76461"/>
                  </a:lnTo>
                  <a:cubicBezTo>
                    <a:pt x="116225" y="65696"/>
                    <a:pt x="108233" y="56759"/>
                    <a:pt x="97860" y="55258"/>
                  </a:cubicBezTo>
                  <a:lnTo>
                    <a:pt x="97860" y="48930"/>
                  </a:lnTo>
                  <a:lnTo>
                    <a:pt x="100926" y="48930"/>
                  </a:lnTo>
                  <a:cubicBezTo>
                    <a:pt x="102622" y="48930"/>
                    <a:pt x="103992" y="47560"/>
                    <a:pt x="103992" y="45864"/>
                  </a:cubicBezTo>
                  <a:lnTo>
                    <a:pt x="103992" y="3066"/>
                  </a:lnTo>
                  <a:cubicBezTo>
                    <a:pt x="103992" y="1370"/>
                    <a:pt x="102622" y="0"/>
                    <a:pt x="100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9;p51">
              <a:extLst>
                <a:ext uri="{FF2B5EF4-FFF2-40B4-BE49-F238E27FC236}">
                  <a16:creationId xmlns:a16="http://schemas.microsoft.com/office/drawing/2014/main" id="{254B4522-23F6-8CBE-7F1F-C44652B275EF}"/>
                </a:ext>
              </a:extLst>
            </p:cNvPr>
            <p:cNvSpPr/>
            <p:nvPr/>
          </p:nvSpPr>
          <p:spPr>
            <a:xfrm>
              <a:off x="5589993" y="2948887"/>
              <a:ext cx="184619" cy="197350"/>
            </a:xfrm>
            <a:custGeom>
              <a:avLst/>
              <a:gdLst/>
              <a:ahLst/>
              <a:cxnLst/>
              <a:rect l="l" t="t" r="r" b="b"/>
              <a:pathLst>
                <a:path w="86574" h="92544" extrusionOk="0">
                  <a:moveTo>
                    <a:pt x="80180" y="6100"/>
                  </a:moveTo>
                  <a:lnTo>
                    <a:pt x="75091" y="77897"/>
                  </a:lnTo>
                  <a:cubicBezTo>
                    <a:pt x="74765" y="82692"/>
                    <a:pt x="70720" y="86411"/>
                    <a:pt x="65925" y="86411"/>
                  </a:cubicBezTo>
                  <a:lnTo>
                    <a:pt x="20649" y="86411"/>
                  </a:lnTo>
                  <a:cubicBezTo>
                    <a:pt x="15854" y="86411"/>
                    <a:pt x="11809" y="82692"/>
                    <a:pt x="11482" y="77897"/>
                  </a:cubicBezTo>
                  <a:lnTo>
                    <a:pt x="6394" y="6100"/>
                  </a:lnTo>
                  <a:close/>
                  <a:moveTo>
                    <a:pt x="3132" y="1"/>
                  </a:moveTo>
                  <a:cubicBezTo>
                    <a:pt x="2284" y="1"/>
                    <a:pt x="1468" y="327"/>
                    <a:pt x="881" y="947"/>
                  </a:cubicBezTo>
                  <a:cubicBezTo>
                    <a:pt x="294" y="1566"/>
                    <a:pt x="0" y="2414"/>
                    <a:pt x="65" y="3263"/>
                  </a:cubicBezTo>
                  <a:lnTo>
                    <a:pt x="5383" y="78321"/>
                  </a:lnTo>
                  <a:cubicBezTo>
                    <a:pt x="5937" y="86313"/>
                    <a:pt x="12657" y="92543"/>
                    <a:pt x="20649" y="92543"/>
                  </a:cubicBezTo>
                  <a:lnTo>
                    <a:pt x="65925" y="92543"/>
                  </a:lnTo>
                  <a:cubicBezTo>
                    <a:pt x="73917" y="92543"/>
                    <a:pt x="80637" y="86313"/>
                    <a:pt x="81191" y="78321"/>
                  </a:cubicBezTo>
                  <a:lnTo>
                    <a:pt x="86508" y="3263"/>
                  </a:lnTo>
                  <a:cubicBezTo>
                    <a:pt x="86573" y="2414"/>
                    <a:pt x="86280" y="1566"/>
                    <a:pt x="85693" y="947"/>
                  </a:cubicBezTo>
                  <a:cubicBezTo>
                    <a:pt x="85105" y="327"/>
                    <a:pt x="84290" y="1"/>
                    <a:pt x="834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0;p51">
              <a:extLst>
                <a:ext uri="{FF2B5EF4-FFF2-40B4-BE49-F238E27FC236}">
                  <a16:creationId xmlns:a16="http://schemas.microsoft.com/office/drawing/2014/main" id="{F907A322-D677-1254-DDA4-457F7AC4E5CF}"/>
                </a:ext>
              </a:extLst>
            </p:cNvPr>
            <p:cNvSpPr/>
            <p:nvPr/>
          </p:nvSpPr>
          <p:spPr>
            <a:xfrm>
              <a:off x="5619835" y="3001058"/>
              <a:ext cx="124935" cy="119092"/>
            </a:xfrm>
            <a:custGeom>
              <a:avLst/>
              <a:gdLst/>
              <a:ahLst/>
              <a:cxnLst/>
              <a:rect l="l" t="t" r="r" b="b"/>
              <a:pathLst>
                <a:path w="58586" h="55846" extrusionOk="0">
                  <a:moveTo>
                    <a:pt x="52192" y="6100"/>
                  </a:moveTo>
                  <a:lnTo>
                    <a:pt x="49093" y="49746"/>
                  </a:lnTo>
                  <a:lnTo>
                    <a:pt x="9493" y="49746"/>
                  </a:lnTo>
                  <a:lnTo>
                    <a:pt x="6394" y="6100"/>
                  </a:lnTo>
                  <a:close/>
                  <a:moveTo>
                    <a:pt x="3132" y="0"/>
                  </a:moveTo>
                  <a:cubicBezTo>
                    <a:pt x="2284" y="0"/>
                    <a:pt x="1468" y="327"/>
                    <a:pt x="881" y="946"/>
                  </a:cubicBezTo>
                  <a:cubicBezTo>
                    <a:pt x="294" y="1566"/>
                    <a:pt x="0" y="2414"/>
                    <a:pt x="65" y="3262"/>
                  </a:cubicBezTo>
                  <a:lnTo>
                    <a:pt x="3588" y="53008"/>
                  </a:lnTo>
                  <a:cubicBezTo>
                    <a:pt x="3719" y="54606"/>
                    <a:pt x="5024" y="55846"/>
                    <a:pt x="6655" y="55846"/>
                  </a:cubicBezTo>
                  <a:lnTo>
                    <a:pt x="51931" y="55846"/>
                  </a:lnTo>
                  <a:cubicBezTo>
                    <a:pt x="53562" y="55846"/>
                    <a:pt x="54867" y="54606"/>
                    <a:pt x="54997" y="53008"/>
                  </a:cubicBezTo>
                  <a:lnTo>
                    <a:pt x="58520" y="3262"/>
                  </a:lnTo>
                  <a:cubicBezTo>
                    <a:pt x="58585" y="2414"/>
                    <a:pt x="58292" y="1566"/>
                    <a:pt x="57705" y="946"/>
                  </a:cubicBezTo>
                  <a:cubicBezTo>
                    <a:pt x="57118" y="327"/>
                    <a:pt x="56302" y="0"/>
                    <a:pt x="55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Hộp Văn bản 40">
            <a:extLst>
              <a:ext uri="{FF2B5EF4-FFF2-40B4-BE49-F238E27FC236}">
                <a16:creationId xmlns:a16="http://schemas.microsoft.com/office/drawing/2014/main" id="{8D0ECA66-1C88-639F-3040-583862587D07}"/>
              </a:ext>
            </a:extLst>
          </p:cNvPr>
          <p:cNvSpPr txBox="1"/>
          <p:nvPr/>
        </p:nvSpPr>
        <p:spPr>
          <a:xfrm>
            <a:off x="1089634" y="1081656"/>
            <a:ext cx="3251200" cy="307777"/>
          </a:xfrm>
          <a:prstGeom prst="rect">
            <a:avLst/>
          </a:prstGeom>
          <a:noFill/>
        </p:spPr>
        <p:txBody>
          <a:bodyPr wrap="square" rtlCol="0">
            <a:spAutoFit/>
          </a:bodyPr>
          <a:lstStyle/>
          <a:p>
            <a:r>
              <a:rPr lang="en-US" b="1">
                <a:latin typeface="Assistant" pitchFamily="2" charset="-79"/>
                <a:cs typeface="Assistant" pitchFamily="2" charset="-79"/>
              </a:rPr>
              <a:t>Classical machine learning </a:t>
            </a:r>
          </a:p>
        </p:txBody>
      </p:sp>
      <p:sp>
        <p:nvSpPr>
          <p:cNvPr id="45" name="Hộp Văn bản 44">
            <a:extLst>
              <a:ext uri="{FF2B5EF4-FFF2-40B4-BE49-F238E27FC236}">
                <a16:creationId xmlns:a16="http://schemas.microsoft.com/office/drawing/2014/main" id="{C5F4B436-52E6-0E6F-4C81-8CC8F7751B2E}"/>
              </a:ext>
            </a:extLst>
          </p:cNvPr>
          <p:cNvSpPr txBox="1"/>
          <p:nvPr/>
        </p:nvSpPr>
        <p:spPr>
          <a:xfrm rot="5400000">
            <a:off x="6465043" y="2309991"/>
            <a:ext cx="4692650" cy="584775"/>
          </a:xfrm>
          <a:prstGeom prst="rect">
            <a:avLst/>
          </a:prstGeom>
          <a:noFill/>
        </p:spPr>
        <p:txBody>
          <a:bodyPr wrap="square" rtlCol="0">
            <a:spAutoFit/>
          </a:bodyPr>
          <a:lstStyle/>
          <a:p>
            <a:pPr algn="ctr"/>
            <a:r>
              <a:rPr lang="en-US" sz="3200" b="1">
                <a:latin typeface="Assistant" pitchFamily="2" charset="-79"/>
                <a:cs typeface="Assistant" pitchFamily="2" charset="-79"/>
              </a:rPr>
              <a:t>The AI devices</a:t>
            </a:r>
          </a:p>
        </p:txBody>
      </p:sp>
      <p:sp>
        <p:nvSpPr>
          <p:cNvPr id="48" name="Hộp Văn bản 47">
            <a:extLst>
              <a:ext uri="{FF2B5EF4-FFF2-40B4-BE49-F238E27FC236}">
                <a16:creationId xmlns:a16="http://schemas.microsoft.com/office/drawing/2014/main" id="{B3994667-551B-329C-357E-049BC2A9967A}"/>
              </a:ext>
            </a:extLst>
          </p:cNvPr>
          <p:cNvSpPr txBox="1"/>
          <p:nvPr/>
        </p:nvSpPr>
        <p:spPr>
          <a:xfrm>
            <a:off x="1106342" y="1367895"/>
            <a:ext cx="4591050" cy="646331"/>
          </a:xfrm>
          <a:prstGeom prst="rect">
            <a:avLst/>
          </a:prstGeom>
          <a:noFill/>
        </p:spPr>
        <p:txBody>
          <a:bodyPr wrap="square">
            <a:spAutoFit/>
          </a:bodyPr>
          <a:lstStyle/>
          <a:p>
            <a:r>
              <a:rPr lang="en-US" sz="1200">
                <a:latin typeface="EB Garamond" panose="00000500000000000000" pitchFamily="2" charset="0"/>
                <a:ea typeface="EB Garamond" panose="00000500000000000000" pitchFamily="2" charset="0"/>
              </a:rPr>
              <a:t>Inputs to ML algorithms include patient ‘traits’ and sometimes medical outcomes of interest. The ML procedures attempt to cluster patients’ traits, or infer the probability of the disease outcomes.</a:t>
            </a:r>
          </a:p>
        </p:txBody>
      </p:sp>
      <p:sp>
        <p:nvSpPr>
          <p:cNvPr id="49" name="Hộp Văn bản 48">
            <a:extLst>
              <a:ext uri="{FF2B5EF4-FFF2-40B4-BE49-F238E27FC236}">
                <a16:creationId xmlns:a16="http://schemas.microsoft.com/office/drawing/2014/main" id="{6BAFDD75-189A-4388-7ECA-F12480AD331B}"/>
              </a:ext>
            </a:extLst>
          </p:cNvPr>
          <p:cNvSpPr txBox="1"/>
          <p:nvPr/>
        </p:nvSpPr>
        <p:spPr>
          <a:xfrm>
            <a:off x="4187384" y="2313599"/>
            <a:ext cx="3251200" cy="307777"/>
          </a:xfrm>
          <a:prstGeom prst="rect">
            <a:avLst/>
          </a:prstGeom>
          <a:noFill/>
        </p:spPr>
        <p:txBody>
          <a:bodyPr wrap="square" rtlCol="0">
            <a:spAutoFit/>
          </a:bodyPr>
          <a:lstStyle/>
          <a:p>
            <a:pPr algn="r"/>
            <a:r>
              <a:rPr lang="en-US" b="1">
                <a:solidFill>
                  <a:schemeClr val="accent6">
                    <a:lumMod val="50000"/>
                  </a:schemeClr>
                </a:solidFill>
                <a:latin typeface="Assistant" pitchFamily="2" charset="-79"/>
                <a:cs typeface="Assistant" pitchFamily="2" charset="-79"/>
              </a:rPr>
              <a:t>Deep learning</a:t>
            </a:r>
          </a:p>
        </p:txBody>
      </p:sp>
      <p:sp>
        <p:nvSpPr>
          <p:cNvPr id="50" name="Hộp Văn bản 49">
            <a:extLst>
              <a:ext uri="{FF2B5EF4-FFF2-40B4-BE49-F238E27FC236}">
                <a16:creationId xmlns:a16="http://schemas.microsoft.com/office/drawing/2014/main" id="{5F1AF5B7-06BA-924C-0A65-9FD0680402CA}"/>
              </a:ext>
            </a:extLst>
          </p:cNvPr>
          <p:cNvSpPr txBox="1"/>
          <p:nvPr/>
        </p:nvSpPr>
        <p:spPr>
          <a:xfrm>
            <a:off x="2847534" y="2597583"/>
            <a:ext cx="4591050" cy="646331"/>
          </a:xfrm>
          <a:prstGeom prst="rect">
            <a:avLst/>
          </a:prstGeom>
          <a:noFill/>
        </p:spPr>
        <p:txBody>
          <a:bodyPr wrap="square">
            <a:spAutoFit/>
          </a:bodyPr>
          <a:lstStyle/>
          <a:p>
            <a:pPr algn="r"/>
            <a:r>
              <a:rPr lang="en-US" sz="1200">
                <a:latin typeface="EB Garamond" panose="00000500000000000000" pitchFamily="2" charset="0"/>
                <a:ea typeface="EB Garamond" panose="00000500000000000000" pitchFamily="2" charset="0"/>
              </a:rPr>
              <a:t>In medical applications, the commonly used deep learning algorithms include convolution neural network (CNN), recurrent neural network, deep belief network and deep neural network.  </a:t>
            </a:r>
          </a:p>
        </p:txBody>
      </p:sp>
      <p:sp>
        <p:nvSpPr>
          <p:cNvPr id="51" name="Hộp Văn bản 50">
            <a:extLst>
              <a:ext uri="{FF2B5EF4-FFF2-40B4-BE49-F238E27FC236}">
                <a16:creationId xmlns:a16="http://schemas.microsoft.com/office/drawing/2014/main" id="{4C6F25F1-A9E7-F5A3-60B9-52DCDB750A76}"/>
              </a:ext>
            </a:extLst>
          </p:cNvPr>
          <p:cNvSpPr txBox="1"/>
          <p:nvPr/>
        </p:nvSpPr>
        <p:spPr>
          <a:xfrm>
            <a:off x="1089634" y="3499020"/>
            <a:ext cx="3251200" cy="307777"/>
          </a:xfrm>
          <a:prstGeom prst="rect">
            <a:avLst/>
          </a:prstGeom>
          <a:noFill/>
        </p:spPr>
        <p:txBody>
          <a:bodyPr wrap="square" rtlCol="0">
            <a:spAutoFit/>
          </a:bodyPr>
          <a:lstStyle/>
          <a:p>
            <a:r>
              <a:rPr lang="en-US" b="1">
                <a:latin typeface="Assistant" pitchFamily="2" charset="-79"/>
                <a:cs typeface="Assistant" pitchFamily="2" charset="-79"/>
              </a:rPr>
              <a:t>Natural language processing</a:t>
            </a:r>
          </a:p>
        </p:txBody>
      </p:sp>
      <p:sp>
        <p:nvSpPr>
          <p:cNvPr id="52" name="Hộp Văn bản 51">
            <a:extLst>
              <a:ext uri="{FF2B5EF4-FFF2-40B4-BE49-F238E27FC236}">
                <a16:creationId xmlns:a16="http://schemas.microsoft.com/office/drawing/2014/main" id="{96D80CF9-73BD-A185-4794-8BA9D2B7F7EA}"/>
              </a:ext>
            </a:extLst>
          </p:cNvPr>
          <p:cNvSpPr txBox="1"/>
          <p:nvPr/>
        </p:nvSpPr>
        <p:spPr>
          <a:xfrm>
            <a:off x="1106342" y="3827271"/>
            <a:ext cx="4591050" cy="461665"/>
          </a:xfrm>
          <a:prstGeom prst="rect">
            <a:avLst/>
          </a:prstGeom>
          <a:noFill/>
        </p:spPr>
        <p:txBody>
          <a:bodyPr wrap="square">
            <a:spAutoFit/>
          </a:bodyPr>
          <a:lstStyle/>
          <a:p>
            <a:r>
              <a:rPr lang="en-US" sz="1200">
                <a:latin typeface="EB Garamond" panose="00000500000000000000" pitchFamily="2" charset="0"/>
                <a:ea typeface="EB Garamond" panose="00000500000000000000" pitchFamily="2" charset="0"/>
              </a:rPr>
              <a:t>NLP targets at extracting useful information from the narrative text to assist clinical decision making.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500"/>
                                        <p:tgtEl>
                                          <p:spTgt spid="4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right)">
                                      <p:cBhvr>
                                        <p:cTn id="19" dur="500"/>
                                        <p:tgtEl>
                                          <p:spTgt spid="49"/>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up)">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500"/>
                                        <p:tgtEl>
                                          <p:spTgt spid="4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500"/>
                                        <p:tgtEl>
                                          <p:spTgt spid="5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up)">
                                      <p:cBhvr>
                                        <p:cTn id="3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8" grpId="0"/>
      <p:bldP spid="49" grpId="0"/>
      <p:bldP spid="50" grpId="0"/>
      <p:bldP spid="51"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3F3F3"/>
            </a:gs>
            <a:gs pos="66000">
              <a:srgbClr val="91DCD5"/>
            </a:gs>
            <a:gs pos="100000">
              <a:schemeClr val="accent2"/>
            </a:gs>
          </a:gsLst>
          <a:lin ang="10801400" scaled="0"/>
        </a:gradFill>
        <a:effectLst/>
      </p:bgPr>
    </p:bg>
    <p:spTree>
      <p:nvGrpSpPr>
        <p:cNvPr id="1" name="Shape 268"/>
        <p:cNvGrpSpPr/>
        <p:nvPr/>
      </p:nvGrpSpPr>
      <p:grpSpPr>
        <a:xfrm>
          <a:off x="0" y="0"/>
          <a:ext cx="0" cy="0"/>
          <a:chOff x="0" y="0"/>
          <a:chExt cx="0" cy="0"/>
        </a:xfrm>
      </p:grpSpPr>
      <p:sp>
        <p:nvSpPr>
          <p:cNvPr id="4" name="abstract">
            <a:extLst>
              <a:ext uri="{FF2B5EF4-FFF2-40B4-BE49-F238E27FC236}">
                <a16:creationId xmlns:a16="http://schemas.microsoft.com/office/drawing/2014/main" id="{30BEDB25-5C0A-925F-1B59-558F6038FBC5}"/>
              </a:ext>
            </a:extLst>
          </p:cNvPr>
          <p:cNvSpPr txBox="1">
            <a:spLocks/>
          </p:cNvSpPr>
          <p:nvPr/>
        </p:nvSpPr>
        <p:spPr>
          <a:xfrm>
            <a:off x="637941" y="-232406"/>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5" name="introduction">
            <a:extLst>
              <a:ext uri="{FF2B5EF4-FFF2-40B4-BE49-F238E27FC236}">
                <a16:creationId xmlns:a16="http://schemas.microsoft.com/office/drawing/2014/main" id="{ED52A42B-052D-C118-4B13-051E3F73A10A}"/>
              </a:ext>
            </a:extLst>
          </p:cNvPr>
          <p:cNvSpPr txBox="1">
            <a:spLocks/>
          </p:cNvSpPr>
          <p:nvPr/>
        </p:nvSpPr>
        <p:spPr>
          <a:xfrm>
            <a:off x="539342" y="-84428"/>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6" name="application">
            <a:extLst>
              <a:ext uri="{FF2B5EF4-FFF2-40B4-BE49-F238E27FC236}">
                <a16:creationId xmlns:a16="http://schemas.microsoft.com/office/drawing/2014/main" id="{D06134E1-397F-A7BB-4E4F-6E37E3A43EC8}"/>
              </a:ext>
            </a:extLst>
          </p:cNvPr>
          <p:cNvSpPr txBox="1">
            <a:spLocks/>
          </p:cNvSpPr>
          <p:nvPr/>
        </p:nvSpPr>
        <p:spPr>
          <a:xfrm>
            <a:off x="549494" y="223536"/>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7" name="table">
            <a:extLst>
              <a:ext uri="{FF2B5EF4-FFF2-40B4-BE49-F238E27FC236}">
                <a16:creationId xmlns:a16="http://schemas.microsoft.com/office/drawing/2014/main" id="{6DC00E0B-112B-10D5-0FF8-50E0EF293304}"/>
              </a:ext>
            </a:extLst>
          </p:cNvPr>
          <p:cNvSpPr txBox="1">
            <a:spLocks/>
          </p:cNvSpPr>
          <p:nvPr/>
        </p:nvSpPr>
        <p:spPr>
          <a:xfrm>
            <a:off x="420199" y="-386933"/>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8" name="The AI devices">
            <a:extLst>
              <a:ext uri="{FF2B5EF4-FFF2-40B4-BE49-F238E27FC236}">
                <a16:creationId xmlns:a16="http://schemas.microsoft.com/office/drawing/2014/main" id="{6C9C8BB8-EE80-2F3C-2E3B-80DACD8B71A1}"/>
              </a:ext>
            </a:extLst>
          </p:cNvPr>
          <p:cNvSpPr txBox="1">
            <a:spLocks/>
          </p:cNvSpPr>
          <p:nvPr/>
        </p:nvSpPr>
        <p:spPr>
          <a:xfrm>
            <a:off x="513166" y="69554"/>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cs typeface="Assistant" pitchFamily="2" charset="-79"/>
            </a:endParaRPr>
          </a:p>
        </p:txBody>
      </p:sp>
      <p:sp>
        <p:nvSpPr>
          <p:cNvPr id="9" name="changes">
            <a:extLst>
              <a:ext uri="{FF2B5EF4-FFF2-40B4-BE49-F238E27FC236}">
                <a16:creationId xmlns:a16="http://schemas.microsoft.com/office/drawing/2014/main" id="{01110C69-AFF5-69DC-6AE4-F057A9F0110C}"/>
              </a:ext>
            </a:extLst>
          </p:cNvPr>
          <p:cNvSpPr txBox="1">
            <a:spLocks/>
          </p:cNvSpPr>
          <p:nvPr/>
        </p:nvSpPr>
        <p:spPr>
          <a:xfrm>
            <a:off x="78346" y="397520"/>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chemeClr val="tx1">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0" name="conclusion">
            <a:extLst>
              <a:ext uri="{FF2B5EF4-FFF2-40B4-BE49-F238E27FC236}">
                <a16:creationId xmlns:a16="http://schemas.microsoft.com/office/drawing/2014/main" id="{07E0A9D4-7B2D-1498-FEE0-8688258C0834}"/>
              </a:ext>
            </a:extLst>
          </p:cNvPr>
          <p:cNvSpPr txBox="1">
            <a:spLocks/>
          </p:cNvSpPr>
          <p:nvPr/>
        </p:nvSpPr>
        <p:spPr>
          <a:xfrm>
            <a:off x="589898" y="719592"/>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1" name="Future">
            <a:extLst>
              <a:ext uri="{FF2B5EF4-FFF2-40B4-BE49-F238E27FC236}">
                <a16:creationId xmlns:a16="http://schemas.microsoft.com/office/drawing/2014/main" id="{AAA0CEE3-B68F-F825-45D6-1A01ACCB0EF7}"/>
              </a:ext>
            </a:extLst>
          </p:cNvPr>
          <p:cNvSpPr txBox="1">
            <a:spLocks/>
          </p:cNvSpPr>
          <p:nvPr/>
        </p:nvSpPr>
        <p:spPr>
          <a:xfrm>
            <a:off x="698102" y="571504"/>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6" name="Tiêu đề 25">
            <a:extLst>
              <a:ext uri="{FF2B5EF4-FFF2-40B4-BE49-F238E27FC236}">
                <a16:creationId xmlns:a16="http://schemas.microsoft.com/office/drawing/2014/main" id="{FC6759E8-FD48-9D7F-2462-B1581D650E56}"/>
              </a:ext>
            </a:extLst>
          </p:cNvPr>
          <p:cNvSpPr>
            <a:spLocks noGrp="1"/>
          </p:cNvSpPr>
          <p:nvPr>
            <p:ph type="title"/>
          </p:nvPr>
        </p:nvSpPr>
        <p:spPr>
          <a:xfrm>
            <a:off x="420199" y="1575393"/>
            <a:ext cx="6620725" cy="2653326"/>
          </a:xfrm>
        </p:spPr>
        <p:txBody>
          <a:bodyPr/>
          <a:lstStyle/>
          <a:p>
            <a:r>
              <a:rPr lang="en-US" b="1">
                <a:latin typeface="Assistant" pitchFamily="2" charset="-79"/>
                <a:cs typeface="Assistant" pitchFamily="2" charset="-79"/>
              </a:rPr>
              <a:t>Applications of AI in Various Healthcare Domains</a:t>
            </a:r>
            <a:br>
              <a:rPr lang="vi-VN" b="1">
                <a:cs typeface="Assistant" pitchFamily="2" charset="-79"/>
              </a:rPr>
            </a:b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sp>
        <p:nvSpPr>
          <p:cNvPr id="12" name="Hình chữ nhật 11">
            <a:extLst>
              <a:ext uri="{FF2B5EF4-FFF2-40B4-BE49-F238E27FC236}">
                <a16:creationId xmlns:a16="http://schemas.microsoft.com/office/drawing/2014/main" id="{B6BF5B6A-9BAC-C53F-9330-B0D6151FEF73}"/>
              </a:ext>
            </a:extLst>
          </p:cNvPr>
          <p:cNvSpPr/>
          <p:nvPr/>
        </p:nvSpPr>
        <p:spPr>
          <a:xfrm>
            <a:off x="0" y="-989"/>
            <a:ext cx="9144000" cy="5144489"/>
          </a:xfrm>
          <a:prstGeom prst="rect">
            <a:avLst/>
          </a:prstGeom>
          <a:solidFill>
            <a:schemeClr val="bg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Google Shape;291;p49"/>
          <p:cNvSpPr/>
          <p:nvPr/>
        </p:nvSpPr>
        <p:spPr>
          <a:xfrm>
            <a:off x="4000500" y="0"/>
            <a:ext cx="5143500" cy="5143500"/>
          </a:xfrm>
          <a:prstGeom prst="rect">
            <a:avLst/>
          </a:prstGeom>
          <a:gradFill>
            <a:gsLst>
              <a:gs pos="0">
                <a:srgbClr val="FFFFFF">
                  <a:lumMod val="70000"/>
                </a:srgbClr>
              </a:gs>
              <a:gs pos="5000">
                <a:srgbClr val="FFFFFF">
                  <a:lumMod val="70000"/>
                </a:srgbClr>
              </a:gs>
              <a:gs pos="100000">
                <a:srgbClr val="FFFFFF">
                  <a:alpha val="0"/>
                  <a:lumMod val="70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9"/>
          <p:cNvSpPr txBox="1">
            <a:spLocks noGrp="1"/>
          </p:cNvSpPr>
          <p:nvPr>
            <p:ph type="body" idx="1"/>
          </p:nvPr>
        </p:nvSpPr>
        <p:spPr>
          <a:xfrm>
            <a:off x="4770775" y="556568"/>
            <a:ext cx="3685200" cy="97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Pharmaceutical Industry </a:t>
            </a:r>
            <a:endParaRPr/>
          </a:p>
        </p:txBody>
      </p:sp>
      <p:sp>
        <p:nvSpPr>
          <p:cNvPr id="2" name="abstract">
            <a:extLst>
              <a:ext uri="{FF2B5EF4-FFF2-40B4-BE49-F238E27FC236}">
                <a16:creationId xmlns:a16="http://schemas.microsoft.com/office/drawing/2014/main" id="{A51047D2-6396-E67F-33A1-A3A2D93EF903}"/>
              </a:ext>
            </a:extLst>
          </p:cNvPr>
          <p:cNvSpPr txBox="1">
            <a:spLocks/>
          </p:cNvSpPr>
          <p:nvPr/>
        </p:nvSpPr>
        <p:spPr>
          <a:xfrm>
            <a:off x="637941" y="-232406"/>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3" name="introduction">
            <a:extLst>
              <a:ext uri="{FF2B5EF4-FFF2-40B4-BE49-F238E27FC236}">
                <a16:creationId xmlns:a16="http://schemas.microsoft.com/office/drawing/2014/main" id="{9AF6BCF7-8A54-E7E4-1BF0-EDEE1050A57C}"/>
              </a:ext>
            </a:extLst>
          </p:cNvPr>
          <p:cNvSpPr txBox="1">
            <a:spLocks/>
          </p:cNvSpPr>
          <p:nvPr/>
        </p:nvSpPr>
        <p:spPr>
          <a:xfrm>
            <a:off x="539342" y="-84428"/>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4" name="application">
            <a:extLst>
              <a:ext uri="{FF2B5EF4-FFF2-40B4-BE49-F238E27FC236}">
                <a16:creationId xmlns:a16="http://schemas.microsoft.com/office/drawing/2014/main" id="{56CD19B8-2D76-33EF-9D46-FA1662E8EE96}"/>
              </a:ext>
            </a:extLst>
          </p:cNvPr>
          <p:cNvSpPr txBox="1">
            <a:spLocks/>
          </p:cNvSpPr>
          <p:nvPr/>
        </p:nvSpPr>
        <p:spPr>
          <a:xfrm>
            <a:off x="549494" y="223536"/>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accent6">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5" name="table">
            <a:extLst>
              <a:ext uri="{FF2B5EF4-FFF2-40B4-BE49-F238E27FC236}">
                <a16:creationId xmlns:a16="http://schemas.microsoft.com/office/drawing/2014/main" id="{DFCF6B4B-7BA1-EBC1-0DE5-83C484AEF602}"/>
              </a:ext>
            </a:extLst>
          </p:cNvPr>
          <p:cNvSpPr txBox="1">
            <a:spLocks/>
          </p:cNvSpPr>
          <p:nvPr/>
        </p:nvSpPr>
        <p:spPr>
          <a:xfrm>
            <a:off x="420199" y="-386933"/>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6" name="The AI devices">
            <a:extLst>
              <a:ext uri="{FF2B5EF4-FFF2-40B4-BE49-F238E27FC236}">
                <a16:creationId xmlns:a16="http://schemas.microsoft.com/office/drawing/2014/main" id="{1D88A9B5-03C8-2A75-8726-62B7EB3C3BBB}"/>
              </a:ext>
            </a:extLst>
          </p:cNvPr>
          <p:cNvSpPr txBox="1">
            <a:spLocks/>
          </p:cNvSpPr>
          <p:nvPr/>
        </p:nvSpPr>
        <p:spPr>
          <a:xfrm>
            <a:off x="513166" y="69554"/>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cs typeface="Assistant" pitchFamily="2" charset="-79"/>
            </a:endParaRPr>
          </a:p>
        </p:txBody>
      </p:sp>
      <p:sp>
        <p:nvSpPr>
          <p:cNvPr id="7" name="changes">
            <a:extLst>
              <a:ext uri="{FF2B5EF4-FFF2-40B4-BE49-F238E27FC236}">
                <a16:creationId xmlns:a16="http://schemas.microsoft.com/office/drawing/2014/main" id="{FD012D6E-672B-CF32-81FE-D04C7F17090D}"/>
              </a:ext>
            </a:extLst>
          </p:cNvPr>
          <p:cNvSpPr txBox="1">
            <a:spLocks/>
          </p:cNvSpPr>
          <p:nvPr/>
        </p:nvSpPr>
        <p:spPr>
          <a:xfrm>
            <a:off x="78346" y="397520"/>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chemeClr val="accent6">
              <a:lumMod val="50000"/>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8" name="conclusion">
            <a:extLst>
              <a:ext uri="{FF2B5EF4-FFF2-40B4-BE49-F238E27FC236}">
                <a16:creationId xmlns:a16="http://schemas.microsoft.com/office/drawing/2014/main" id="{4C8FBEA1-E08C-2CEA-07A9-6A62297438FC}"/>
              </a:ext>
            </a:extLst>
          </p:cNvPr>
          <p:cNvSpPr txBox="1">
            <a:spLocks/>
          </p:cNvSpPr>
          <p:nvPr/>
        </p:nvSpPr>
        <p:spPr>
          <a:xfrm>
            <a:off x="589898" y="719592"/>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9" name="Future">
            <a:extLst>
              <a:ext uri="{FF2B5EF4-FFF2-40B4-BE49-F238E27FC236}">
                <a16:creationId xmlns:a16="http://schemas.microsoft.com/office/drawing/2014/main" id="{C375559B-D9BB-E2E2-0490-035F87942FDB}"/>
              </a:ext>
            </a:extLst>
          </p:cNvPr>
          <p:cNvSpPr txBox="1">
            <a:spLocks/>
          </p:cNvSpPr>
          <p:nvPr/>
        </p:nvSpPr>
        <p:spPr>
          <a:xfrm>
            <a:off x="698102" y="571504"/>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1" name="Hộp Văn bản 10">
            <a:extLst>
              <a:ext uri="{FF2B5EF4-FFF2-40B4-BE49-F238E27FC236}">
                <a16:creationId xmlns:a16="http://schemas.microsoft.com/office/drawing/2014/main" id="{95DC796D-2EAC-FDF0-3B9E-DF113E1DBE7C}"/>
              </a:ext>
            </a:extLst>
          </p:cNvPr>
          <p:cNvSpPr txBox="1"/>
          <p:nvPr/>
        </p:nvSpPr>
        <p:spPr>
          <a:xfrm>
            <a:off x="457174" y="1607820"/>
            <a:ext cx="4648226" cy="738664"/>
          </a:xfrm>
          <a:prstGeom prst="rect">
            <a:avLst/>
          </a:prstGeom>
          <a:noFill/>
        </p:spPr>
        <p:txBody>
          <a:bodyPr wrap="square" rtlCol="0">
            <a:spAutoFit/>
          </a:bodyPr>
          <a:lstStyle/>
          <a:p>
            <a:r>
              <a:rPr lang="en-US">
                <a:solidFill>
                  <a:schemeClr val="accent6">
                    <a:lumMod val="50000"/>
                  </a:schemeClr>
                </a:solidFill>
                <a:latin typeface="EB Garamond" panose="00000500000000000000" pitchFamily="2" charset="0"/>
                <a:ea typeface="EB Garamond" panose="00000500000000000000" pitchFamily="2" charset="0"/>
              </a:rPr>
              <a:t>Acan analyze vast amounts of data to find promising drug candidates</a:t>
            </a:r>
            <a:r>
              <a:rPr lang="en-US">
                <a:solidFill>
                  <a:schemeClr val="tx1"/>
                </a:solidFill>
                <a:latin typeface="EB Garamond" panose="00000500000000000000" pitchFamily="2" charset="0"/>
                <a:ea typeface="EB Garamond" panose="00000500000000000000" pitchFamily="2" charset="0"/>
              </a:rPr>
              <a:t>, potentially reducing costs and accelerating development. This could lead to more affordable medicines</a:t>
            </a:r>
          </a:p>
        </p:txBody>
      </p:sp>
      <p:sp>
        <p:nvSpPr>
          <p:cNvPr id="13" name="Hộp Văn bản 12">
            <a:extLst>
              <a:ext uri="{FF2B5EF4-FFF2-40B4-BE49-F238E27FC236}">
                <a16:creationId xmlns:a16="http://schemas.microsoft.com/office/drawing/2014/main" id="{3574902B-6A6F-DED1-1D76-60AE355FBCF7}"/>
              </a:ext>
            </a:extLst>
          </p:cNvPr>
          <p:cNvSpPr txBox="1"/>
          <p:nvPr/>
        </p:nvSpPr>
        <p:spPr>
          <a:xfrm>
            <a:off x="4289262" y="3028357"/>
            <a:ext cx="4648225" cy="1169551"/>
          </a:xfrm>
          <a:prstGeom prst="rect">
            <a:avLst/>
          </a:prstGeom>
          <a:noFill/>
        </p:spPr>
        <p:txBody>
          <a:bodyPr wrap="square" rtlCol="0">
            <a:spAutoFit/>
          </a:bodyPr>
          <a:lstStyle/>
          <a:p>
            <a:pPr algn="r"/>
            <a:r>
              <a:rPr lang="en-US">
                <a:solidFill>
                  <a:schemeClr val="accent6">
                    <a:lumMod val="50000"/>
                  </a:schemeClr>
                </a:solidFill>
                <a:latin typeface="EB Garamond" panose="00000500000000000000" pitchFamily="2" charset="0"/>
                <a:ea typeface="EB Garamond" panose="00000500000000000000" pitchFamily="2" charset="0"/>
              </a:rPr>
              <a:t>However</a:t>
            </a:r>
            <a:r>
              <a:rPr lang="en-US">
                <a:latin typeface="EB Garamond" panose="00000500000000000000" pitchFamily="2" charset="0"/>
                <a:ea typeface="EB Garamond" panose="00000500000000000000" pitchFamily="2" charset="0"/>
              </a:rPr>
              <a:t>, the paper "The Impact of Using Artificial Intelligence in Pharmaceutical Companies," also acknowledges challenges regarding who owns inventions created by AI and suggests legal changes to address this. Overall, the study suggests AI has the potential to greatly benefit public health.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2000"/>
                                  </p:iterate>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type="lt">
                                    <p:tmPct val="2000"/>
                                  </p:iterate>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16" name="Hình ảnh 15" descr="Ảnh có chứa đồ đạc, bàn, thiết kế&#10;&#10;Mô tả được tạo tự động">
            <a:extLst>
              <a:ext uri="{FF2B5EF4-FFF2-40B4-BE49-F238E27FC236}">
                <a16:creationId xmlns:a16="http://schemas.microsoft.com/office/drawing/2014/main" id="{09633A42-BE1C-2D97-3D53-C37862928F14}"/>
              </a:ext>
            </a:extLst>
          </p:cNvPr>
          <p:cNvPicPr>
            <a:picLocks noChangeAspect="1"/>
          </p:cNvPicPr>
          <p:nvPr/>
        </p:nvPicPr>
        <p:blipFill>
          <a:blip r:embed="rId3"/>
          <a:srcRect l="29453" t="1441" r="15924" b="1441"/>
          <a:stretch>
            <a:fillRect/>
          </a:stretch>
        </p:blipFill>
        <p:spPr>
          <a:xfrm>
            <a:off x="5595840" y="1035856"/>
            <a:ext cx="3071788" cy="3071788"/>
          </a:xfrm>
          <a:custGeom>
            <a:avLst/>
            <a:gdLst>
              <a:gd name="connsiteX0" fmla="*/ 1535894 w 3071788"/>
              <a:gd name="connsiteY0" fmla="*/ 0 h 3071788"/>
              <a:gd name="connsiteX1" fmla="*/ 3071788 w 3071788"/>
              <a:gd name="connsiteY1" fmla="*/ 1535894 h 3071788"/>
              <a:gd name="connsiteX2" fmla="*/ 1535894 w 3071788"/>
              <a:gd name="connsiteY2" fmla="*/ 3071788 h 3071788"/>
              <a:gd name="connsiteX3" fmla="*/ 0 w 3071788"/>
              <a:gd name="connsiteY3" fmla="*/ 1535894 h 3071788"/>
              <a:gd name="connsiteX4" fmla="*/ 1535894 w 3071788"/>
              <a:gd name="connsiteY4" fmla="*/ 0 h 307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788" h="3071788">
                <a:moveTo>
                  <a:pt x="1535894" y="0"/>
                </a:moveTo>
                <a:cubicBezTo>
                  <a:pt x="2384145" y="0"/>
                  <a:pt x="3071788" y="687643"/>
                  <a:pt x="3071788" y="1535894"/>
                </a:cubicBezTo>
                <a:cubicBezTo>
                  <a:pt x="3071788" y="2384145"/>
                  <a:pt x="2384145" y="3071788"/>
                  <a:pt x="1535894" y="3071788"/>
                </a:cubicBezTo>
                <a:cubicBezTo>
                  <a:pt x="687643" y="3071788"/>
                  <a:pt x="0" y="2384145"/>
                  <a:pt x="0" y="1535894"/>
                </a:cubicBezTo>
                <a:cubicBezTo>
                  <a:pt x="0" y="687643"/>
                  <a:pt x="687643" y="0"/>
                  <a:pt x="1535894" y="0"/>
                </a:cubicBezTo>
                <a:close/>
              </a:path>
            </a:pathLst>
          </a:custGeom>
        </p:spPr>
      </p:pic>
      <p:sp>
        <p:nvSpPr>
          <p:cNvPr id="17" name="abstract">
            <a:extLst>
              <a:ext uri="{FF2B5EF4-FFF2-40B4-BE49-F238E27FC236}">
                <a16:creationId xmlns:a16="http://schemas.microsoft.com/office/drawing/2014/main" id="{1EFB6E89-E8E2-1359-31C9-6442BC0F03CE}"/>
              </a:ext>
            </a:extLst>
          </p:cNvPr>
          <p:cNvSpPr txBox="1">
            <a:spLocks/>
          </p:cNvSpPr>
          <p:nvPr/>
        </p:nvSpPr>
        <p:spPr>
          <a:xfrm>
            <a:off x="637941" y="-232406"/>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18" name="introduction">
            <a:extLst>
              <a:ext uri="{FF2B5EF4-FFF2-40B4-BE49-F238E27FC236}">
                <a16:creationId xmlns:a16="http://schemas.microsoft.com/office/drawing/2014/main" id="{63F92220-17CC-2934-2A95-899241D24989}"/>
              </a:ext>
            </a:extLst>
          </p:cNvPr>
          <p:cNvSpPr txBox="1">
            <a:spLocks/>
          </p:cNvSpPr>
          <p:nvPr/>
        </p:nvSpPr>
        <p:spPr>
          <a:xfrm>
            <a:off x="539342" y="-84428"/>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9" name="application">
            <a:extLst>
              <a:ext uri="{FF2B5EF4-FFF2-40B4-BE49-F238E27FC236}">
                <a16:creationId xmlns:a16="http://schemas.microsoft.com/office/drawing/2014/main" id="{8C98D4B7-312C-AB01-290E-B14F3D53E3DC}"/>
              </a:ext>
            </a:extLst>
          </p:cNvPr>
          <p:cNvSpPr txBox="1">
            <a:spLocks/>
          </p:cNvSpPr>
          <p:nvPr/>
        </p:nvSpPr>
        <p:spPr>
          <a:xfrm>
            <a:off x="549494" y="223536"/>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0" name="table">
            <a:extLst>
              <a:ext uri="{FF2B5EF4-FFF2-40B4-BE49-F238E27FC236}">
                <a16:creationId xmlns:a16="http://schemas.microsoft.com/office/drawing/2014/main" id="{0CBFACD9-7A79-D843-269D-288382F6880E}"/>
              </a:ext>
            </a:extLst>
          </p:cNvPr>
          <p:cNvSpPr txBox="1">
            <a:spLocks/>
          </p:cNvSpPr>
          <p:nvPr/>
        </p:nvSpPr>
        <p:spPr>
          <a:xfrm>
            <a:off x="420199" y="-386933"/>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21" name="The AI devices">
            <a:extLst>
              <a:ext uri="{FF2B5EF4-FFF2-40B4-BE49-F238E27FC236}">
                <a16:creationId xmlns:a16="http://schemas.microsoft.com/office/drawing/2014/main" id="{E54F76C3-B824-EFB1-3808-39D4719AEADE}"/>
              </a:ext>
            </a:extLst>
          </p:cNvPr>
          <p:cNvSpPr txBox="1">
            <a:spLocks/>
          </p:cNvSpPr>
          <p:nvPr/>
        </p:nvSpPr>
        <p:spPr>
          <a:xfrm>
            <a:off x="513166" y="69554"/>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cs typeface="Assistant" pitchFamily="2" charset="-79"/>
            </a:endParaRPr>
          </a:p>
        </p:txBody>
      </p:sp>
      <p:sp>
        <p:nvSpPr>
          <p:cNvPr id="22" name="changes">
            <a:extLst>
              <a:ext uri="{FF2B5EF4-FFF2-40B4-BE49-F238E27FC236}">
                <a16:creationId xmlns:a16="http://schemas.microsoft.com/office/drawing/2014/main" id="{DD3A2D26-1525-29D1-3689-0A6542E202EE}"/>
              </a:ext>
            </a:extLst>
          </p:cNvPr>
          <p:cNvSpPr txBox="1">
            <a:spLocks/>
          </p:cNvSpPr>
          <p:nvPr/>
        </p:nvSpPr>
        <p:spPr>
          <a:xfrm>
            <a:off x="78346" y="397520"/>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chemeClr val="tx1">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3" name="conclusion">
            <a:extLst>
              <a:ext uri="{FF2B5EF4-FFF2-40B4-BE49-F238E27FC236}">
                <a16:creationId xmlns:a16="http://schemas.microsoft.com/office/drawing/2014/main" id="{89B1DD37-06D0-D77D-4413-75115E4C506C}"/>
              </a:ext>
            </a:extLst>
          </p:cNvPr>
          <p:cNvSpPr txBox="1">
            <a:spLocks/>
          </p:cNvSpPr>
          <p:nvPr/>
        </p:nvSpPr>
        <p:spPr>
          <a:xfrm>
            <a:off x="589898" y="719592"/>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4" name="Future">
            <a:extLst>
              <a:ext uri="{FF2B5EF4-FFF2-40B4-BE49-F238E27FC236}">
                <a16:creationId xmlns:a16="http://schemas.microsoft.com/office/drawing/2014/main" id="{13F24FBC-B753-ADFA-E783-1B61874D1689}"/>
              </a:ext>
            </a:extLst>
          </p:cNvPr>
          <p:cNvSpPr txBox="1">
            <a:spLocks/>
          </p:cNvSpPr>
          <p:nvPr/>
        </p:nvSpPr>
        <p:spPr>
          <a:xfrm>
            <a:off x="698102" y="571504"/>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chemeClr val="tx1">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5" name="Hộp Văn bản 24">
            <a:extLst>
              <a:ext uri="{FF2B5EF4-FFF2-40B4-BE49-F238E27FC236}">
                <a16:creationId xmlns:a16="http://schemas.microsoft.com/office/drawing/2014/main" id="{3B2DB198-E5CA-7BE9-DAE6-052224F4F16B}"/>
              </a:ext>
            </a:extLst>
          </p:cNvPr>
          <p:cNvSpPr txBox="1"/>
          <p:nvPr/>
        </p:nvSpPr>
        <p:spPr>
          <a:xfrm>
            <a:off x="1791572" y="1203833"/>
            <a:ext cx="2385060" cy="553998"/>
          </a:xfrm>
          <a:prstGeom prst="rect">
            <a:avLst/>
          </a:prstGeom>
          <a:noFill/>
        </p:spPr>
        <p:txBody>
          <a:bodyPr wrap="square" rtlCol="0">
            <a:spAutoFit/>
          </a:bodyPr>
          <a:lstStyle/>
          <a:p>
            <a:r>
              <a:rPr lang="en-US" sz="3000" b="1">
                <a:latin typeface="Assistant" pitchFamily="2" charset="-79"/>
                <a:cs typeface="Assistant" pitchFamily="2" charset="-79"/>
              </a:rPr>
              <a:t>AI in Surgery</a:t>
            </a:r>
          </a:p>
        </p:txBody>
      </p:sp>
      <p:sp>
        <p:nvSpPr>
          <p:cNvPr id="27" name="Hộp Văn bản 26">
            <a:extLst>
              <a:ext uri="{FF2B5EF4-FFF2-40B4-BE49-F238E27FC236}">
                <a16:creationId xmlns:a16="http://schemas.microsoft.com/office/drawing/2014/main" id="{A222008F-FCDA-16C5-D303-2D0AEAE1791F}"/>
              </a:ext>
            </a:extLst>
          </p:cNvPr>
          <p:cNvSpPr txBox="1"/>
          <p:nvPr/>
        </p:nvSpPr>
        <p:spPr>
          <a:xfrm>
            <a:off x="698102" y="1894991"/>
            <a:ext cx="4572000" cy="1938992"/>
          </a:xfrm>
          <a:prstGeom prst="rect">
            <a:avLst/>
          </a:prstGeom>
          <a:noFill/>
        </p:spPr>
        <p:txBody>
          <a:bodyPr wrap="square">
            <a:spAutoFit/>
          </a:bodyPr>
          <a:lstStyle/>
          <a:p>
            <a:pPr algn="ctr"/>
            <a:r>
              <a:rPr lang="en-US" sz="1200">
                <a:latin typeface="EB Garamond" panose="00000500000000000000" pitchFamily="2" charset="0"/>
                <a:ea typeface="EB Garamond" panose="00000500000000000000" pitchFamily="2" charset="0"/>
              </a:rPr>
              <a:t>Focus on how artificial intelligence, as detailed in "Artificial Intelligence-Assisted Surgery: Potential and Challenges," enhances surgical procedures. Discuss AI's role in preoperative planning, where it aids in accurate disease diagnosis and surgical strategy formulation. Highlight how AI-driven tools and robotics are increasingly used in operating rooms for precision surgery, reducing human error and improving patient outcomes. Emphasize the technological advancements in AI that enable real-time data analysis during surgery, contributing to more informed decision-making. Incorporate examples from the document to illustrate the effectiveness and potential of AI in modern surgical practices. </a:t>
            </a:r>
          </a:p>
        </p:txBody>
      </p:sp>
    </p:spTree>
    <p:extLst>
      <p:ext uri="{BB962C8B-B14F-4D97-AF65-F5344CB8AC3E}">
        <p14:creationId xmlns:p14="http://schemas.microsoft.com/office/powerpoint/2010/main" val="34731073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3" name="Tiêu đề 2">
            <a:extLst>
              <a:ext uri="{FF2B5EF4-FFF2-40B4-BE49-F238E27FC236}">
                <a16:creationId xmlns:a16="http://schemas.microsoft.com/office/drawing/2014/main" id="{9AE2A479-E46D-C6D5-4350-9DD36A872386}"/>
              </a:ext>
            </a:extLst>
          </p:cNvPr>
          <p:cNvSpPr>
            <a:spLocks noGrp="1"/>
          </p:cNvSpPr>
          <p:nvPr>
            <p:ph type="title"/>
          </p:nvPr>
        </p:nvSpPr>
        <p:spPr/>
        <p:txBody>
          <a:bodyPr/>
          <a:lstStyle/>
          <a:p>
            <a:r>
              <a:rPr lang="en-US"/>
              <a:t>Mental Healthcare </a:t>
            </a:r>
          </a:p>
        </p:txBody>
      </p:sp>
      <p:sp>
        <p:nvSpPr>
          <p:cNvPr id="4" name="abstract">
            <a:extLst>
              <a:ext uri="{FF2B5EF4-FFF2-40B4-BE49-F238E27FC236}">
                <a16:creationId xmlns:a16="http://schemas.microsoft.com/office/drawing/2014/main" id="{6CF3CAC6-F045-3FA1-C6B6-D12E947F85C8}"/>
              </a:ext>
            </a:extLst>
          </p:cNvPr>
          <p:cNvSpPr txBox="1">
            <a:spLocks/>
          </p:cNvSpPr>
          <p:nvPr/>
        </p:nvSpPr>
        <p:spPr>
          <a:xfrm>
            <a:off x="637941" y="-232406"/>
            <a:ext cx="451693" cy="83157"/>
          </a:xfrm>
          <a:custGeom>
            <a:avLst/>
            <a:gdLst/>
            <a:ahLst/>
            <a:cxnLst/>
            <a:rect l="l" t="t" r="r" b="b"/>
            <a:pathLst>
              <a:path w="451693" h="83157">
                <a:moveTo>
                  <a:pt x="322585" y="53355"/>
                </a:moveTo>
                <a:cubicBezTo>
                  <a:pt x="320576" y="54024"/>
                  <a:pt x="317394" y="54824"/>
                  <a:pt x="313041" y="55755"/>
                </a:cubicBezTo>
                <a:cubicBezTo>
                  <a:pt x="308688" y="56685"/>
                  <a:pt x="305842" y="57596"/>
                  <a:pt x="304502" y="58489"/>
                </a:cubicBezTo>
                <a:cubicBezTo>
                  <a:pt x="302456" y="59940"/>
                  <a:pt x="301433" y="61782"/>
                  <a:pt x="301433" y="64014"/>
                </a:cubicBezTo>
                <a:cubicBezTo>
                  <a:pt x="301433" y="66210"/>
                  <a:pt x="302251" y="68107"/>
                  <a:pt x="303888" y="69707"/>
                </a:cubicBezTo>
                <a:cubicBezTo>
                  <a:pt x="305525" y="71307"/>
                  <a:pt x="307609" y="72107"/>
                  <a:pt x="310139" y="72107"/>
                </a:cubicBezTo>
                <a:cubicBezTo>
                  <a:pt x="312967" y="72107"/>
                  <a:pt x="315664" y="71177"/>
                  <a:pt x="318231" y="69316"/>
                </a:cubicBezTo>
                <a:cubicBezTo>
                  <a:pt x="320129" y="67903"/>
                  <a:pt x="321375" y="66172"/>
                  <a:pt x="321971" y="64126"/>
                </a:cubicBezTo>
                <a:cubicBezTo>
                  <a:pt x="322380" y="62787"/>
                  <a:pt x="322585" y="60238"/>
                  <a:pt x="322585" y="56480"/>
                </a:cubicBezTo>
                <a:close/>
                <a:moveTo>
                  <a:pt x="36835" y="53355"/>
                </a:moveTo>
                <a:cubicBezTo>
                  <a:pt x="34826" y="54024"/>
                  <a:pt x="31644" y="54824"/>
                  <a:pt x="27291" y="55755"/>
                </a:cubicBezTo>
                <a:cubicBezTo>
                  <a:pt x="22938" y="56685"/>
                  <a:pt x="20092" y="57596"/>
                  <a:pt x="18752" y="58489"/>
                </a:cubicBezTo>
                <a:cubicBezTo>
                  <a:pt x="16706" y="59940"/>
                  <a:pt x="15683" y="61782"/>
                  <a:pt x="15683" y="64014"/>
                </a:cubicBezTo>
                <a:cubicBezTo>
                  <a:pt x="15683" y="66210"/>
                  <a:pt x="16501" y="68107"/>
                  <a:pt x="18138" y="69707"/>
                </a:cubicBezTo>
                <a:cubicBezTo>
                  <a:pt x="19775" y="71307"/>
                  <a:pt x="21859" y="72107"/>
                  <a:pt x="24389" y="72107"/>
                </a:cubicBezTo>
                <a:cubicBezTo>
                  <a:pt x="27217" y="72107"/>
                  <a:pt x="29914" y="71177"/>
                  <a:pt x="32481" y="69316"/>
                </a:cubicBezTo>
                <a:cubicBezTo>
                  <a:pt x="34379" y="67903"/>
                  <a:pt x="35625" y="66172"/>
                  <a:pt x="36221" y="64126"/>
                </a:cubicBezTo>
                <a:cubicBezTo>
                  <a:pt x="36630" y="62787"/>
                  <a:pt x="36835" y="60238"/>
                  <a:pt x="36835" y="56480"/>
                </a:cubicBezTo>
                <a:close/>
                <a:moveTo>
                  <a:pt x="98822" y="33207"/>
                </a:moveTo>
                <a:cubicBezTo>
                  <a:pt x="95064" y="33207"/>
                  <a:pt x="91938" y="34667"/>
                  <a:pt x="89445" y="37588"/>
                </a:cubicBezTo>
                <a:cubicBezTo>
                  <a:pt x="86953" y="40509"/>
                  <a:pt x="85706" y="44946"/>
                  <a:pt x="85706" y="50899"/>
                </a:cubicBezTo>
                <a:cubicBezTo>
                  <a:pt x="85706" y="57038"/>
                  <a:pt x="86674" y="61577"/>
                  <a:pt x="88608" y="64517"/>
                </a:cubicBezTo>
                <a:cubicBezTo>
                  <a:pt x="91324" y="68684"/>
                  <a:pt x="94933" y="70768"/>
                  <a:pt x="99436" y="70768"/>
                </a:cubicBezTo>
                <a:cubicBezTo>
                  <a:pt x="102896" y="70768"/>
                  <a:pt x="105844" y="69289"/>
                  <a:pt x="108282" y="66331"/>
                </a:cubicBezTo>
                <a:cubicBezTo>
                  <a:pt x="110719" y="63373"/>
                  <a:pt x="111937" y="58712"/>
                  <a:pt x="111937" y="52350"/>
                </a:cubicBezTo>
                <a:cubicBezTo>
                  <a:pt x="111937" y="45578"/>
                  <a:pt x="110709" y="40695"/>
                  <a:pt x="108254" y="37700"/>
                </a:cubicBezTo>
                <a:cubicBezTo>
                  <a:pt x="105798" y="34705"/>
                  <a:pt x="102654" y="33207"/>
                  <a:pt x="98822" y="33207"/>
                </a:cubicBezTo>
                <a:close/>
                <a:moveTo>
                  <a:pt x="381837" y="21208"/>
                </a:moveTo>
                <a:cubicBezTo>
                  <a:pt x="389055" y="21208"/>
                  <a:pt x="394794" y="22761"/>
                  <a:pt x="399054" y="25868"/>
                </a:cubicBezTo>
                <a:cubicBezTo>
                  <a:pt x="403315" y="28975"/>
                  <a:pt x="406375" y="33709"/>
                  <a:pt x="408235" y="40072"/>
                </a:cubicBezTo>
                <a:lnTo>
                  <a:pt x="392776" y="42862"/>
                </a:lnTo>
                <a:cubicBezTo>
                  <a:pt x="392255" y="39774"/>
                  <a:pt x="391074" y="37449"/>
                  <a:pt x="389232" y="35886"/>
                </a:cubicBezTo>
                <a:cubicBezTo>
                  <a:pt x="387390" y="34323"/>
                  <a:pt x="385000" y="33542"/>
                  <a:pt x="382060" y="33542"/>
                </a:cubicBezTo>
                <a:cubicBezTo>
                  <a:pt x="378153" y="33542"/>
                  <a:pt x="375037" y="34891"/>
                  <a:pt x="372712" y="37588"/>
                </a:cubicBezTo>
                <a:cubicBezTo>
                  <a:pt x="370386" y="40286"/>
                  <a:pt x="369224" y="44797"/>
                  <a:pt x="369224" y="51122"/>
                </a:cubicBezTo>
                <a:cubicBezTo>
                  <a:pt x="369224" y="58154"/>
                  <a:pt x="370405" y="63122"/>
                  <a:pt x="372768" y="66024"/>
                </a:cubicBezTo>
                <a:cubicBezTo>
                  <a:pt x="375130" y="68926"/>
                  <a:pt x="378302" y="70377"/>
                  <a:pt x="382283" y="70377"/>
                </a:cubicBezTo>
                <a:cubicBezTo>
                  <a:pt x="385260" y="70377"/>
                  <a:pt x="387697" y="69530"/>
                  <a:pt x="389595" y="67837"/>
                </a:cubicBezTo>
                <a:cubicBezTo>
                  <a:pt x="391492" y="66145"/>
                  <a:pt x="392832" y="63233"/>
                  <a:pt x="393613" y="59103"/>
                </a:cubicBezTo>
                <a:lnTo>
                  <a:pt x="409017" y="61726"/>
                </a:lnTo>
                <a:cubicBezTo>
                  <a:pt x="407417" y="68796"/>
                  <a:pt x="404347" y="74135"/>
                  <a:pt x="399808" y="77744"/>
                </a:cubicBezTo>
                <a:cubicBezTo>
                  <a:pt x="395269" y="81353"/>
                  <a:pt x="389185" y="83157"/>
                  <a:pt x="381558" y="83157"/>
                </a:cubicBezTo>
                <a:cubicBezTo>
                  <a:pt x="372889" y="83157"/>
                  <a:pt x="365977" y="80423"/>
                  <a:pt x="360824" y="74953"/>
                </a:cubicBezTo>
                <a:cubicBezTo>
                  <a:pt x="355671" y="69484"/>
                  <a:pt x="353094" y="61912"/>
                  <a:pt x="353094" y="52238"/>
                </a:cubicBezTo>
                <a:cubicBezTo>
                  <a:pt x="353094" y="42453"/>
                  <a:pt x="355680" y="34835"/>
                  <a:pt x="360852" y="29384"/>
                </a:cubicBezTo>
                <a:cubicBezTo>
                  <a:pt x="366024" y="23933"/>
                  <a:pt x="373019" y="21208"/>
                  <a:pt x="381837" y="21208"/>
                </a:cubicBezTo>
                <a:close/>
                <a:moveTo>
                  <a:pt x="313041" y="21208"/>
                </a:moveTo>
                <a:cubicBezTo>
                  <a:pt x="320036" y="21208"/>
                  <a:pt x="325245" y="22036"/>
                  <a:pt x="328668" y="23691"/>
                </a:cubicBezTo>
                <a:cubicBezTo>
                  <a:pt x="332091" y="25347"/>
                  <a:pt x="334500" y="27449"/>
                  <a:pt x="335896" y="29998"/>
                </a:cubicBezTo>
                <a:cubicBezTo>
                  <a:pt x="337291" y="32547"/>
                  <a:pt x="337988" y="37225"/>
                  <a:pt x="337988" y="44034"/>
                </a:cubicBezTo>
                <a:lnTo>
                  <a:pt x="337821" y="62340"/>
                </a:lnTo>
                <a:cubicBezTo>
                  <a:pt x="337821" y="67549"/>
                  <a:pt x="338072" y="71391"/>
                  <a:pt x="338574" y="73865"/>
                </a:cubicBezTo>
                <a:cubicBezTo>
                  <a:pt x="339077" y="76339"/>
                  <a:pt x="340016" y="78990"/>
                  <a:pt x="341393" y="81818"/>
                </a:cubicBezTo>
                <a:lnTo>
                  <a:pt x="325878" y="81818"/>
                </a:lnTo>
                <a:cubicBezTo>
                  <a:pt x="325468" y="80776"/>
                  <a:pt x="324966" y="79232"/>
                  <a:pt x="324371" y="77186"/>
                </a:cubicBezTo>
                <a:cubicBezTo>
                  <a:pt x="324110" y="76256"/>
                  <a:pt x="323924" y="75642"/>
                  <a:pt x="323813" y="75344"/>
                </a:cubicBezTo>
                <a:cubicBezTo>
                  <a:pt x="321134" y="77949"/>
                  <a:pt x="318269" y="79902"/>
                  <a:pt x="315218" y="81204"/>
                </a:cubicBezTo>
                <a:cubicBezTo>
                  <a:pt x="312167" y="82506"/>
                  <a:pt x="308911" y="83157"/>
                  <a:pt x="305451" y="83157"/>
                </a:cubicBezTo>
                <a:cubicBezTo>
                  <a:pt x="299349" y="83157"/>
                  <a:pt x="294540" y="81502"/>
                  <a:pt x="291024" y="78190"/>
                </a:cubicBezTo>
                <a:cubicBezTo>
                  <a:pt x="287508" y="74879"/>
                  <a:pt x="285750" y="70693"/>
                  <a:pt x="285750" y="65633"/>
                </a:cubicBezTo>
                <a:cubicBezTo>
                  <a:pt x="285750" y="62284"/>
                  <a:pt x="286550" y="59298"/>
                  <a:pt x="288150" y="56675"/>
                </a:cubicBezTo>
                <a:cubicBezTo>
                  <a:pt x="289749" y="54052"/>
                  <a:pt x="291991" y="52043"/>
                  <a:pt x="294875" y="50648"/>
                </a:cubicBezTo>
                <a:cubicBezTo>
                  <a:pt x="297758" y="49253"/>
                  <a:pt x="301916" y="48034"/>
                  <a:pt x="307348" y="46992"/>
                </a:cubicBezTo>
                <a:cubicBezTo>
                  <a:pt x="314678" y="45616"/>
                  <a:pt x="319757" y="44332"/>
                  <a:pt x="322585" y="43141"/>
                </a:cubicBezTo>
                <a:lnTo>
                  <a:pt x="322585" y="41579"/>
                </a:lnTo>
                <a:cubicBezTo>
                  <a:pt x="322585" y="38565"/>
                  <a:pt x="321841" y="36416"/>
                  <a:pt x="320352" y="35133"/>
                </a:cubicBezTo>
                <a:cubicBezTo>
                  <a:pt x="318864" y="33849"/>
                  <a:pt x="316055" y="33207"/>
                  <a:pt x="311925" y="33207"/>
                </a:cubicBezTo>
                <a:cubicBezTo>
                  <a:pt x="309134" y="33207"/>
                  <a:pt x="306958" y="33756"/>
                  <a:pt x="305395" y="34853"/>
                </a:cubicBezTo>
                <a:cubicBezTo>
                  <a:pt x="303832" y="35951"/>
                  <a:pt x="302567" y="37877"/>
                  <a:pt x="301600" y="40630"/>
                </a:cubicBezTo>
                <a:lnTo>
                  <a:pt x="287368" y="38063"/>
                </a:lnTo>
                <a:cubicBezTo>
                  <a:pt x="288968" y="32333"/>
                  <a:pt x="291721" y="28091"/>
                  <a:pt x="295628" y="25338"/>
                </a:cubicBezTo>
                <a:cubicBezTo>
                  <a:pt x="299535" y="22584"/>
                  <a:pt x="305339" y="21208"/>
                  <a:pt x="313041" y="21208"/>
                </a:cubicBezTo>
                <a:close/>
                <a:moveTo>
                  <a:pt x="269658" y="21208"/>
                </a:moveTo>
                <a:cubicBezTo>
                  <a:pt x="273230" y="21208"/>
                  <a:pt x="276671" y="22194"/>
                  <a:pt x="279983" y="24166"/>
                </a:cubicBezTo>
                <a:lnTo>
                  <a:pt x="275127" y="37839"/>
                </a:lnTo>
                <a:cubicBezTo>
                  <a:pt x="272485" y="36128"/>
                  <a:pt x="270030" y="35272"/>
                  <a:pt x="267760" y="35272"/>
                </a:cubicBezTo>
                <a:cubicBezTo>
                  <a:pt x="265565" y="35272"/>
                  <a:pt x="263705" y="35877"/>
                  <a:pt x="262179" y="37086"/>
                </a:cubicBezTo>
                <a:cubicBezTo>
                  <a:pt x="260654" y="38295"/>
                  <a:pt x="259454" y="40481"/>
                  <a:pt x="258579" y="43644"/>
                </a:cubicBezTo>
                <a:cubicBezTo>
                  <a:pt x="257705" y="46806"/>
                  <a:pt x="257268" y="53429"/>
                  <a:pt x="257268" y="63512"/>
                </a:cubicBezTo>
                <a:lnTo>
                  <a:pt x="257268" y="81818"/>
                </a:lnTo>
                <a:lnTo>
                  <a:pt x="241585" y="81818"/>
                </a:lnTo>
                <a:lnTo>
                  <a:pt x="241585" y="22547"/>
                </a:lnTo>
                <a:lnTo>
                  <a:pt x="256152" y="22547"/>
                </a:lnTo>
                <a:lnTo>
                  <a:pt x="256152" y="30975"/>
                </a:lnTo>
                <a:cubicBezTo>
                  <a:pt x="258644" y="26993"/>
                  <a:pt x="260886" y="24370"/>
                  <a:pt x="262877" y="23105"/>
                </a:cubicBezTo>
                <a:cubicBezTo>
                  <a:pt x="264867" y="21840"/>
                  <a:pt x="267128" y="21208"/>
                  <a:pt x="269658" y="21208"/>
                </a:cubicBezTo>
                <a:close/>
                <a:moveTo>
                  <a:pt x="159078" y="21208"/>
                </a:moveTo>
                <a:cubicBezTo>
                  <a:pt x="167190" y="21208"/>
                  <a:pt x="173217" y="22529"/>
                  <a:pt x="177161" y="25170"/>
                </a:cubicBezTo>
                <a:cubicBezTo>
                  <a:pt x="181105" y="27812"/>
                  <a:pt x="183821" y="31719"/>
                  <a:pt x="185309" y="36891"/>
                </a:cubicBezTo>
                <a:lnTo>
                  <a:pt x="170520" y="39625"/>
                </a:lnTo>
                <a:cubicBezTo>
                  <a:pt x="169887" y="37318"/>
                  <a:pt x="168687" y="35551"/>
                  <a:pt x="166920" y="34323"/>
                </a:cubicBezTo>
                <a:cubicBezTo>
                  <a:pt x="165152" y="33095"/>
                  <a:pt x="162632" y="32482"/>
                  <a:pt x="159357" y="32482"/>
                </a:cubicBezTo>
                <a:cubicBezTo>
                  <a:pt x="155228" y="32482"/>
                  <a:pt x="152270" y="33058"/>
                  <a:pt x="150484" y="34212"/>
                </a:cubicBezTo>
                <a:cubicBezTo>
                  <a:pt x="149293" y="35030"/>
                  <a:pt x="148698" y="36091"/>
                  <a:pt x="148698" y="37393"/>
                </a:cubicBezTo>
                <a:cubicBezTo>
                  <a:pt x="148698" y="38509"/>
                  <a:pt x="149219" y="39458"/>
                  <a:pt x="150260" y="40239"/>
                </a:cubicBezTo>
                <a:cubicBezTo>
                  <a:pt x="151674" y="41281"/>
                  <a:pt x="156558" y="42751"/>
                  <a:pt x="164911" y="44648"/>
                </a:cubicBezTo>
                <a:cubicBezTo>
                  <a:pt x="173264" y="46546"/>
                  <a:pt x="179096" y="48871"/>
                  <a:pt x="182407" y="51625"/>
                </a:cubicBezTo>
                <a:cubicBezTo>
                  <a:pt x="185681" y="54415"/>
                  <a:pt x="187319" y="58303"/>
                  <a:pt x="187319" y="63289"/>
                </a:cubicBezTo>
                <a:cubicBezTo>
                  <a:pt x="187319" y="68721"/>
                  <a:pt x="185049" y="73391"/>
                  <a:pt x="180510" y="77297"/>
                </a:cubicBezTo>
                <a:cubicBezTo>
                  <a:pt x="175970" y="81204"/>
                  <a:pt x="169255" y="83157"/>
                  <a:pt x="160362" y="83157"/>
                </a:cubicBezTo>
                <a:cubicBezTo>
                  <a:pt x="152288" y="83157"/>
                  <a:pt x="145898" y="81520"/>
                  <a:pt x="141191" y="78246"/>
                </a:cubicBezTo>
                <a:cubicBezTo>
                  <a:pt x="136484" y="74972"/>
                  <a:pt x="133406" y="70526"/>
                  <a:pt x="131954" y="64907"/>
                </a:cubicBezTo>
                <a:lnTo>
                  <a:pt x="147693" y="62508"/>
                </a:lnTo>
                <a:cubicBezTo>
                  <a:pt x="148363" y="65559"/>
                  <a:pt x="149721" y="67875"/>
                  <a:pt x="151767" y="69456"/>
                </a:cubicBezTo>
                <a:cubicBezTo>
                  <a:pt x="153814" y="71037"/>
                  <a:pt x="156679" y="71828"/>
                  <a:pt x="160362" y="71828"/>
                </a:cubicBezTo>
                <a:cubicBezTo>
                  <a:pt x="164418" y="71828"/>
                  <a:pt x="167469" y="71084"/>
                  <a:pt x="169515" y="69596"/>
                </a:cubicBezTo>
                <a:cubicBezTo>
                  <a:pt x="170892" y="68554"/>
                  <a:pt x="171580" y="67158"/>
                  <a:pt x="171580" y="65410"/>
                </a:cubicBezTo>
                <a:cubicBezTo>
                  <a:pt x="171580" y="64219"/>
                  <a:pt x="171208" y="63233"/>
                  <a:pt x="170464" y="62452"/>
                </a:cubicBezTo>
                <a:cubicBezTo>
                  <a:pt x="169682" y="61708"/>
                  <a:pt x="167934" y="61019"/>
                  <a:pt x="165218" y="60387"/>
                </a:cubicBezTo>
                <a:cubicBezTo>
                  <a:pt x="152567" y="57596"/>
                  <a:pt x="144549" y="55048"/>
                  <a:pt x="141163" y="52741"/>
                </a:cubicBezTo>
                <a:cubicBezTo>
                  <a:pt x="136475" y="49541"/>
                  <a:pt x="134131" y="45095"/>
                  <a:pt x="134131" y="39402"/>
                </a:cubicBezTo>
                <a:cubicBezTo>
                  <a:pt x="134131" y="34267"/>
                  <a:pt x="136159" y="29951"/>
                  <a:pt x="140214" y="26454"/>
                </a:cubicBezTo>
                <a:cubicBezTo>
                  <a:pt x="144270" y="22957"/>
                  <a:pt x="150558" y="21208"/>
                  <a:pt x="159078" y="21208"/>
                </a:cubicBezTo>
                <a:close/>
                <a:moveTo>
                  <a:pt x="27291" y="21208"/>
                </a:moveTo>
                <a:cubicBezTo>
                  <a:pt x="34286" y="21208"/>
                  <a:pt x="39495" y="22036"/>
                  <a:pt x="42918" y="23691"/>
                </a:cubicBezTo>
                <a:cubicBezTo>
                  <a:pt x="46341" y="25347"/>
                  <a:pt x="48750" y="27449"/>
                  <a:pt x="50146" y="29998"/>
                </a:cubicBezTo>
                <a:cubicBezTo>
                  <a:pt x="51541" y="32547"/>
                  <a:pt x="52238" y="37225"/>
                  <a:pt x="52238" y="44034"/>
                </a:cubicBezTo>
                <a:lnTo>
                  <a:pt x="52071" y="62340"/>
                </a:lnTo>
                <a:cubicBezTo>
                  <a:pt x="52071" y="67549"/>
                  <a:pt x="52322" y="71391"/>
                  <a:pt x="52824" y="73865"/>
                </a:cubicBezTo>
                <a:cubicBezTo>
                  <a:pt x="53327" y="76339"/>
                  <a:pt x="54266" y="78990"/>
                  <a:pt x="55643" y="81818"/>
                </a:cubicBezTo>
                <a:lnTo>
                  <a:pt x="40128" y="81818"/>
                </a:lnTo>
                <a:cubicBezTo>
                  <a:pt x="39718" y="80776"/>
                  <a:pt x="39216" y="79232"/>
                  <a:pt x="38621" y="77186"/>
                </a:cubicBezTo>
                <a:cubicBezTo>
                  <a:pt x="38360" y="76256"/>
                  <a:pt x="38174" y="75642"/>
                  <a:pt x="38063" y="75344"/>
                </a:cubicBezTo>
                <a:cubicBezTo>
                  <a:pt x="35384" y="77949"/>
                  <a:pt x="32519" y="79902"/>
                  <a:pt x="29468" y="81204"/>
                </a:cubicBezTo>
                <a:cubicBezTo>
                  <a:pt x="26417" y="82506"/>
                  <a:pt x="23161" y="83157"/>
                  <a:pt x="19701" y="83157"/>
                </a:cubicBezTo>
                <a:cubicBezTo>
                  <a:pt x="13599" y="83157"/>
                  <a:pt x="8790" y="81502"/>
                  <a:pt x="5274" y="78190"/>
                </a:cubicBezTo>
                <a:cubicBezTo>
                  <a:pt x="1758" y="74879"/>
                  <a:pt x="0" y="70693"/>
                  <a:pt x="0" y="65633"/>
                </a:cubicBezTo>
                <a:cubicBezTo>
                  <a:pt x="0" y="62284"/>
                  <a:pt x="800" y="59298"/>
                  <a:pt x="2400" y="56675"/>
                </a:cubicBezTo>
                <a:cubicBezTo>
                  <a:pt x="4000" y="54052"/>
                  <a:pt x="6241" y="52043"/>
                  <a:pt x="9125" y="50648"/>
                </a:cubicBezTo>
                <a:cubicBezTo>
                  <a:pt x="12008" y="49253"/>
                  <a:pt x="16166" y="48034"/>
                  <a:pt x="21598" y="46992"/>
                </a:cubicBezTo>
                <a:cubicBezTo>
                  <a:pt x="28928" y="45616"/>
                  <a:pt x="34007" y="44332"/>
                  <a:pt x="36835" y="43141"/>
                </a:cubicBezTo>
                <a:lnTo>
                  <a:pt x="36835" y="41579"/>
                </a:lnTo>
                <a:cubicBezTo>
                  <a:pt x="36835" y="38565"/>
                  <a:pt x="36091" y="36416"/>
                  <a:pt x="34602" y="35133"/>
                </a:cubicBezTo>
                <a:cubicBezTo>
                  <a:pt x="33114" y="33849"/>
                  <a:pt x="30305" y="33207"/>
                  <a:pt x="26175" y="33207"/>
                </a:cubicBezTo>
                <a:cubicBezTo>
                  <a:pt x="23384" y="33207"/>
                  <a:pt x="21208" y="33756"/>
                  <a:pt x="19645" y="34853"/>
                </a:cubicBezTo>
                <a:cubicBezTo>
                  <a:pt x="18082" y="35951"/>
                  <a:pt x="16817" y="37877"/>
                  <a:pt x="15850" y="40630"/>
                </a:cubicBezTo>
                <a:lnTo>
                  <a:pt x="1618" y="38063"/>
                </a:lnTo>
                <a:cubicBezTo>
                  <a:pt x="3218" y="32333"/>
                  <a:pt x="5971" y="28091"/>
                  <a:pt x="9878" y="25338"/>
                </a:cubicBezTo>
                <a:cubicBezTo>
                  <a:pt x="13785" y="22584"/>
                  <a:pt x="19589" y="21208"/>
                  <a:pt x="27291" y="21208"/>
                </a:cubicBezTo>
                <a:close/>
                <a:moveTo>
                  <a:pt x="439694" y="1618"/>
                </a:moveTo>
                <a:lnTo>
                  <a:pt x="439694" y="22547"/>
                </a:lnTo>
                <a:lnTo>
                  <a:pt x="450409" y="22547"/>
                </a:lnTo>
                <a:lnTo>
                  <a:pt x="450409" y="35049"/>
                </a:lnTo>
                <a:lnTo>
                  <a:pt x="439694" y="35049"/>
                </a:lnTo>
                <a:lnTo>
                  <a:pt x="439694" y="58936"/>
                </a:lnTo>
                <a:cubicBezTo>
                  <a:pt x="439694" y="63773"/>
                  <a:pt x="439796" y="66591"/>
                  <a:pt x="440001" y="67391"/>
                </a:cubicBezTo>
                <a:cubicBezTo>
                  <a:pt x="440205" y="68191"/>
                  <a:pt x="440671" y="68851"/>
                  <a:pt x="441396" y="69372"/>
                </a:cubicBezTo>
                <a:cubicBezTo>
                  <a:pt x="442122" y="69893"/>
                  <a:pt x="443005" y="70154"/>
                  <a:pt x="444047" y="70154"/>
                </a:cubicBezTo>
                <a:cubicBezTo>
                  <a:pt x="445498" y="70154"/>
                  <a:pt x="447600" y="69651"/>
                  <a:pt x="450354" y="68647"/>
                </a:cubicBezTo>
                <a:lnTo>
                  <a:pt x="451693" y="80813"/>
                </a:lnTo>
                <a:cubicBezTo>
                  <a:pt x="448047" y="82376"/>
                  <a:pt x="443917" y="83157"/>
                  <a:pt x="439303" y="83157"/>
                </a:cubicBezTo>
                <a:cubicBezTo>
                  <a:pt x="436475" y="83157"/>
                  <a:pt x="433927" y="82683"/>
                  <a:pt x="431657" y="81734"/>
                </a:cubicBezTo>
                <a:cubicBezTo>
                  <a:pt x="429387" y="80786"/>
                  <a:pt x="427722" y="79558"/>
                  <a:pt x="426662" y="78051"/>
                </a:cubicBezTo>
                <a:cubicBezTo>
                  <a:pt x="425602" y="76544"/>
                  <a:pt x="424867" y="74507"/>
                  <a:pt x="424458" y="71940"/>
                </a:cubicBezTo>
                <a:cubicBezTo>
                  <a:pt x="424123" y="70116"/>
                  <a:pt x="423955" y="66433"/>
                  <a:pt x="423955" y="60889"/>
                </a:cubicBezTo>
                <a:lnTo>
                  <a:pt x="423955" y="35049"/>
                </a:lnTo>
                <a:lnTo>
                  <a:pt x="416756" y="35049"/>
                </a:lnTo>
                <a:lnTo>
                  <a:pt x="416756" y="22547"/>
                </a:lnTo>
                <a:lnTo>
                  <a:pt x="423955" y="22547"/>
                </a:lnTo>
                <a:lnTo>
                  <a:pt x="423955" y="10771"/>
                </a:lnTo>
                <a:close/>
                <a:moveTo>
                  <a:pt x="220619" y="1618"/>
                </a:moveTo>
                <a:lnTo>
                  <a:pt x="220619" y="22547"/>
                </a:lnTo>
                <a:lnTo>
                  <a:pt x="231334" y="22547"/>
                </a:lnTo>
                <a:lnTo>
                  <a:pt x="231334" y="35049"/>
                </a:lnTo>
                <a:lnTo>
                  <a:pt x="220619" y="35049"/>
                </a:lnTo>
                <a:lnTo>
                  <a:pt x="220619" y="58936"/>
                </a:lnTo>
                <a:cubicBezTo>
                  <a:pt x="220619" y="63773"/>
                  <a:pt x="220721" y="66591"/>
                  <a:pt x="220926" y="67391"/>
                </a:cubicBezTo>
                <a:cubicBezTo>
                  <a:pt x="221130" y="68191"/>
                  <a:pt x="221596" y="68851"/>
                  <a:pt x="222321" y="69372"/>
                </a:cubicBezTo>
                <a:cubicBezTo>
                  <a:pt x="223047" y="69893"/>
                  <a:pt x="223930" y="70154"/>
                  <a:pt x="224972" y="70154"/>
                </a:cubicBezTo>
                <a:cubicBezTo>
                  <a:pt x="226423" y="70154"/>
                  <a:pt x="228525" y="69651"/>
                  <a:pt x="231279" y="68647"/>
                </a:cubicBezTo>
                <a:lnTo>
                  <a:pt x="232618" y="80813"/>
                </a:lnTo>
                <a:cubicBezTo>
                  <a:pt x="228972" y="82376"/>
                  <a:pt x="224842" y="83157"/>
                  <a:pt x="220228" y="83157"/>
                </a:cubicBezTo>
                <a:cubicBezTo>
                  <a:pt x="217400" y="83157"/>
                  <a:pt x="214852" y="82683"/>
                  <a:pt x="212582" y="81734"/>
                </a:cubicBezTo>
                <a:cubicBezTo>
                  <a:pt x="210312" y="80786"/>
                  <a:pt x="208647" y="79558"/>
                  <a:pt x="207587" y="78051"/>
                </a:cubicBezTo>
                <a:cubicBezTo>
                  <a:pt x="206527" y="76544"/>
                  <a:pt x="205792" y="74507"/>
                  <a:pt x="205383" y="71940"/>
                </a:cubicBezTo>
                <a:cubicBezTo>
                  <a:pt x="205048" y="70116"/>
                  <a:pt x="204880" y="66433"/>
                  <a:pt x="204880" y="60889"/>
                </a:cubicBezTo>
                <a:lnTo>
                  <a:pt x="204880" y="35049"/>
                </a:lnTo>
                <a:lnTo>
                  <a:pt x="197681" y="35049"/>
                </a:lnTo>
                <a:lnTo>
                  <a:pt x="197681" y="22547"/>
                </a:lnTo>
                <a:lnTo>
                  <a:pt x="204880" y="22547"/>
                </a:lnTo>
                <a:lnTo>
                  <a:pt x="204880" y="10771"/>
                </a:lnTo>
                <a:close/>
                <a:moveTo>
                  <a:pt x="70135" y="0"/>
                </a:moveTo>
                <a:lnTo>
                  <a:pt x="85818" y="0"/>
                </a:lnTo>
                <a:lnTo>
                  <a:pt x="85818" y="29468"/>
                </a:lnTo>
                <a:cubicBezTo>
                  <a:pt x="90655" y="23961"/>
                  <a:pt x="96385" y="21208"/>
                  <a:pt x="103007" y="21208"/>
                </a:cubicBezTo>
                <a:cubicBezTo>
                  <a:pt x="110226" y="21208"/>
                  <a:pt x="116197" y="23822"/>
                  <a:pt x="120923" y="29049"/>
                </a:cubicBezTo>
                <a:cubicBezTo>
                  <a:pt x="125648" y="34277"/>
                  <a:pt x="128011" y="41783"/>
                  <a:pt x="128011" y="51569"/>
                </a:cubicBezTo>
                <a:cubicBezTo>
                  <a:pt x="128011" y="61689"/>
                  <a:pt x="125601" y="69484"/>
                  <a:pt x="120783" y="74953"/>
                </a:cubicBezTo>
                <a:cubicBezTo>
                  <a:pt x="115965" y="80423"/>
                  <a:pt x="110114" y="83157"/>
                  <a:pt x="103231" y="83157"/>
                </a:cubicBezTo>
                <a:cubicBezTo>
                  <a:pt x="99845" y="83157"/>
                  <a:pt x="96505" y="82311"/>
                  <a:pt x="93213" y="80618"/>
                </a:cubicBezTo>
                <a:cubicBezTo>
                  <a:pt x="89920" y="78925"/>
                  <a:pt x="87083" y="76423"/>
                  <a:pt x="84702" y="73112"/>
                </a:cubicBezTo>
                <a:lnTo>
                  <a:pt x="84702" y="81818"/>
                </a:lnTo>
                <a:lnTo>
                  <a:pt x="70135" y="81818"/>
                </a:ln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5" name="introduction">
            <a:extLst>
              <a:ext uri="{FF2B5EF4-FFF2-40B4-BE49-F238E27FC236}">
                <a16:creationId xmlns:a16="http://schemas.microsoft.com/office/drawing/2014/main" id="{9C6D7BDD-4333-0E00-D764-07A0F2E775B2}"/>
              </a:ext>
            </a:extLst>
          </p:cNvPr>
          <p:cNvSpPr txBox="1">
            <a:spLocks/>
          </p:cNvSpPr>
          <p:nvPr/>
        </p:nvSpPr>
        <p:spPr>
          <a:xfrm>
            <a:off x="539342" y="-84428"/>
            <a:ext cx="648881" cy="83439"/>
          </a:xfrm>
          <a:custGeom>
            <a:avLst/>
            <a:gdLst/>
            <a:ahLst/>
            <a:cxnLst/>
            <a:rect l="l" t="t" r="r" b="b"/>
            <a:pathLst>
              <a:path w="648881" h="83439">
                <a:moveTo>
                  <a:pt x="289445" y="36919"/>
                </a:moveTo>
                <a:cubicBezTo>
                  <a:pt x="286474" y="36919"/>
                  <a:pt x="283883" y="38328"/>
                  <a:pt x="281673" y="41148"/>
                </a:cubicBezTo>
                <a:cubicBezTo>
                  <a:pt x="279463" y="43967"/>
                  <a:pt x="278358" y="48120"/>
                  <a:pt x="278358" y="53606"/>
                </a:cubicBezTo>
                <a:cubicBezTo>
                  <a:pt x="278358" y="59398"/>
                  <a:pt x="279330" y="63684"/>
                  <a:pt x="281273" y="66465"/>
                </a:cubicBezTo>
                <a:cubicBezTo>
                  <a:pt x="283216" y="69246"/>
                  <a:pt x="285940" y="70637"/>
                  <a:pt x="289445" y="70637"/>
                </a:cubicBezTo>
                <a:cubicBezTo>
                  <a:pt x="291350" y="70637"/>
                  <a:pt x="293122" y="70218"/>
                  <a:pt x="294760" y="69380"/>
                </a:cubicBezTo>
                <a:cubicBezTo>
                  <a:pt x="296399" y="68542"/>
                  <a:pt x="297980" y="67132"/>
                  <a:pt x="299504" y="65151"/>
                </a:cubicBezTo>
                <a:lnTo>
                  <a:pt x="299504" y="40919"/>
                </a:lnTo>
                <a:cubicBezTo>
                  <a:pt x="297904" y="39471"/>
                  <a:pt x="296246" y="38443"/>
                  <a:pt x="294532" y="37833"/>
                </a:cubicBezTo>
                <a:cubicBezTo>
                  <a:pt x="292817" y="37223"/>
                  <a:pt x="291122" y="36919"/>
                  <a:pt x="289445" y="36919"/>
                </a:cubicBezTo>
                <a:close/>
                <a:moveTo>
                  <a:pt x="556031" y="36804"/>
                </a:moveTo>
                <a:cubicBezTo>
                  <a:pt x="552297" y="36804"/>
                  <a:pt x="549478" y="38347"/>
                  <a:pt x="547573" y="41433"/>
                </a:cubicBezTo>
                <a:cubicBezTo>
                  <a:pt x="545668" y="44519"/>
                  <a:pt x="544716" y="48653"/>
                  <a:pt x="544716" y="53835"/>
                </a:cubicBezTo>
                <a:cubicBezTo>
                  <a:pt x="544716" y="58940"/>
                  <a:pt x="545668" y="63036"/>
                  <a:pt x="547573" y="66122"/>
                </a:cubicBezTo>
                <a:cubicBezTo>
                  <a:pt x="549478" y="69208"/>
                  <a:pt x="552297" y="70751"/>
                  <a:pt x="556031" y="70751"/>
                </a:cubicBezTo>
                <a:cubicBezTo>
                  <a:pt x="559689" y="70751"/>
                  <a:pt x="562489" y="69208"/>
                  <a:pt x="564432" y="66122"/>
                </a:cubicBezTo>
                <a:cubicBezTo>
                  <a:pt x="566375" y="63036"/>
                  <a:pt x="567347" y="58940"/>
                  <a:pt x="567347" y="53835"/>
                </a:cubicBezTo>
                <a:cubicBezTo>
                  <a:pt x="567347" y="48653"/>
                  <a:pt x="566375" y="44519"/>
                  <a:pt x="564432" y="41433"/>
                </a:cubicBezTo>
                <a:cubicBezTo>
                  <a:pt x="562489" y="38347"/>
                  <a:pt x="559689" y="36804"/>
                  <a:pt x="556031" y="36804"/>
                </a:cubicBezTo>
                <a:close/>
                <a:moveTo>
                  <a:pt x="222656" y="36804"/>
                </a:moveTo>
                <a:cubicBezTo>
                  <a:pt x="218922" y="36804"/>
                  <a:pt x="216103" y="38347"/>
                  <a:pt x="214198" y="41433"/>
                </a:cubicBezTo>
                <a:cubicBezTo>
                  <a:pt x="212293" y="44519"/>
                  <a:pt x="211340" y="48653"/>
                  <a:pt x="211340" y="53835"/>
                </a:cubicBezTo>
                <a:cubicBezTo>
                  <a:pt x="211340" y="58940"/>
                  <a:pt x="212293" y="63036"/>
                  <a:pt x="214198" y="66122"/>
                </a:cubicBezTo>
                <a:cubicBezTo>
                  <a:pt x="216103" y="69208"/>
                  <a:pt x="218922" y="70751"/>
                  <a:pt x="222656" y="70751"/>
                </a:cubicBezTo>
                <a:cubicBezTo>
                  <a:pt x="226314" y="70751"/>
                  <a:pt x="229114" y="69208"/>
                  <a:pt x="231057" y="66122"/>
                </a:cubicBezTo>
                <a:cubicBezTo>
                  <a:pt x="233000" y="63036"/>
                  <a:pt x="233972" y="58940"/>
                  <a:pt x="233972" y="53835"/>
                </a:cubicBezTo>
                <a:cubicBezTo>
                  <a:pt x="233972" y="48653"/>
                  <a:pt x="233000" y="44519"/>
                  <a:pt x="231057" y="41433"/>
                </a:cubicBezTo>
                <a:cubicBezTo>
                  <a:pt x="229114" y="38347"/>
                  <a:pt x="226314" y="36804"/>
                  <a:pt x="222656" y="36804"/>
                </a:cubicBezTo>
                <a:close/>
                <a:moveTo>
                  <a:pt x="503568" y="25489"/>
                </a:moveTo>
                <a:lnTo>
                  <a:pt x="519112" y="25489"/>
                </a:lnTo>
                <a:lnTo>
                  <a:pt x="519112" y="82067"/>
                </a:lnTo>
                <a:lnTo>
                  <a:pt x="503568" y="82067"/>
                </a:lnTo>
                <a:close/>
                <a:moveTo>
                  <a:pt x="331546" y="25489"/>
                </a:moveTo>
                <a:lnTo>
                  <a:pt x="347091" y="25489"/>
                </a:lnTo>
                <a:lnTo>
                  <a:pt x="347091" y="58750"/>
                </a:lnTo>
                <a:cubicBezTo>
                  <a:pt x="347091" y="63017"/>
                  <a:pt x="347700" y="65970"/>
                  <a:pt x="348920" y="67608"/>
                </a:cubicBezTo>
                <a:cubicBezTo>
                  <a:pt x="350139" y="69246"/>
                  <a:pt x="352082" y="70066"/>
                  <a:pt x="354749" y="70066"/>
                </a:cubicBezTo>
                <a:cubicBezTo>
                  <a:pt x="356959" y="70066"/>
                  <a:pt x="358864" y="69551"/>
                  <a:pt x="360464" y="68522"/>
                </a:cubicBezTo>
                <a:cubicBezTo>
                  <a:pt x="362064" y="67494"/>
                  <a:pt x="363779" y="65760"/>
                  <a:pt x="365607" y="63322"/>
                </a:cubicBezTo>
                <a:lnTo>
                  <a:pt x="365607" y="25489"/>
                </a:lnTo>
                <a:lnTo>
                  <a:pt x="381152" y="25489"/>
                </a:lnTo>
                <a:lnTo>
                  <a:pt x="381152" y="82067"/>
                </a:lnTo>
                <a:lnTo>
                  <a:pt x="368465" y="82067"/>
                </a:lnTo>
                <a:lnTo>
                  <a:pt x="367322" y="74066"/>
                </a:lnTo>
                <a:lnTo>
                  <a:pt x="366865" y="74066"/>
                </a:lnTo>
                <a:cubicBezTo>
                  <a:pt x="364502" y="76885"/>
                  <a:pt x="361893" y="79152"/>
                  <a:pt x="359035" y="80867"/>
                </a:cubicBezTo>
                <a:cubicBezTo>
                  <a:pt x="356178" y="82581"/>
                  <a:pt x="352844" y="83439"/>
                  <a:pt x="349034" y="83439"/>
                </a:cubicBezTo>
                <a:cubicBezTo>
                  <a:pt x="342862" y="83439"/>
                  <a:pt x="338404" y="81419"/>
                  <a:pt x="335661" y="77381"/>
                </a:cubicBezTo>
                <a:cubicBezTo>
                  <a:pt x="332918" y="73342"/>
                  <a:pt x="331546" y="67780"/>
                  <a:pt x="331546" y="60693"/>
                </a:cubicBezTo>
                <a:close/>
                <a:moveTo>
                  <a:pt x="631393" y="24117"/>
                </a:moveTo>
                <a:cubicBezTo>
                  <a:pt x="637489" y="24117"/>
                  <a:pt x="641928" y="26136"/>
                  <a:pt x="644709" y="30175"/>
                </a:cubicBezTo>
                <a:cubicBezTo>
                  <a:pt x="647490" y="34213"/>
                  <a:pt x="648881" y="39776"/>
                  <a:pt x="648881" y="46863"/>
                </a:cubicBezTo>
                <a:lnTo>
                  <a:pt x="648881" y="82067"/>
                </a:lnTo>
                <a:lnTo>
                  <a:pt x="633222" y="82067"/>
                </a:lnTo>
                <a:lnTo>
                  <a:pt x="633222" y="48806"/>
                </a:lnTo>
                <a:cubicBezTo>
                  <a:pt x="633222" y="44615"/>
                  <a:pt x="632612" y="41681"/>
                  <a:pt x="631393" y="40005"/>
                </a:cubicBezTo>
                <a:cubicBezTo>
                  <a:pt x="630174" y="38328"/>
                  <a:pt x="628269" y="37490"/>
                  <a:pt x="625678" y="37490"/>
                </a:cubicBezTo>
                <a:cubicBezTo>
                  <a:pt x="623392" y="37490"/>
                  <a:pt x="621430" y="38004"/>
                  <a:pt x="619792" y="39033"/>
                </a:cubicBezTo>
                <a:cubicBezTo>
                  <a:pt x="618153" y="40062"/>
                  <a:pt x="616344" y="41529"/>
                  <a:pt x="614362" y="43434"/>
                </a:cubicBezTo>
                <a:lnTo>
                  <a:pt x="614362" y="82067"/>
                </a:lnTo>
                <a:lnTo>
                  <a:pt x="598818" y="82067"/>
                </a:lnTo>
                <a:lnTo>
                  <a:pt x="598818" y="25489"/>
                </a:lnTo>
                <a:lnTo>
                  <a:pt x="611505" y="25489"/>
                </a:lnTo>
                <a:lnTo>
                  <a:pt x="612648" y="32804"/>
                </a:lnTo>
                <a:lnTo>
                  <a:pt x="613105" y="32804"/>
                </a:lnTo>
                <a:cubicBezTo>
                  <a:pt x="615467" y="30518"/>
                  <a:pt x="618134" y="28498"/>
                  <a:pt x="621106" y="26746"/>
                </a:cubicBezTo>
                <a:cubicBezTo>
                  <a:pt x="624078" y="24993"/>
                  <a:pt x="627507" y="24117"/>
                  <a:pt x="631393" y="24117"/>
                </a:cubicBezTo>
                <a:close/>
                <a:moveTo>
                  <a:pt x="556031" y="24117"/>
                </a:moveTo>
                <a:cubicBezTo>
                  <a:pt x="560756" y="24117"/>
                  <a:pt x="565194" y="25298"/>
                  <a:pt x="569347" y="27660"/>
                </a:cubicBezTo>
                <a:cubicBezTo>
                  <a:pt x="573500" y="30022"/>
                  <a:pt x="576872" y="33413"/>
                  <a:pt x="579463" y="37833"/>
                </a:cubicBezTo>
                <a:cubicBezTo>
                  <a:pt x="582054" y="42253"/>
                  <a:pt x="583349" y="47587"/>
                  <a:pt x="583349" y="53835"/>
                </a:cubicBezTo>
                <a:cubicBezTo>
                  <a:pt x="583349" y="60083"/>
                  <a:pt x="582054" y="65417"/>
                  <a:pt x="579463" y="69837"/>
                </a:cubicBezTo>
                <a:cubicBezTo>
                  <a:pt x="576872" y="74257"/>
                  <a:pt x="573500" y="77628"/>
                  <a:pt x="569347" y="79952"/>
                </a:cubicBezTo>
                <a:cubicBezTo>
                  <a:pt x="565194" y="82277"/>
                  <a:pt x="560756" y="83439"/>
                  <a:pt x="556031" y="83439"/>
                </a:cubicBezTo>
                <a:cubicBezTo>
                  <a:pt x="551231" y="83439"/>
                  <a:pt x="546754" y="82277"/>
                  <a:pt x="542601" y="79952"/>
                </a:cubicBezTo>
                <a:cubicBezTo>
                  <a:pt x="538448" y="77628"/>
                  <a:pt x="535095" y="74257"/>
                  <a:pt x="532543" y="69837"/>
                </a:cubicBezTo>
                <a:cubicBezTo>
                  <a:pt x="529990" y="65417"/>
                  <a:pt x="528714" y="60083"/>
                  <a:pt x="528714" y="53835"/>
                </a:cubicBezTo>
                <a:cubicBezTo>
                  <a:pt x="528714" y="47587"/>
                  <a:pt x="529990" y="42253"/>
                  <a:pt x="532543" y="37833"/>
                </a:cubicBezTo>
                <a:cubicBezTo>
                  <a:pt x="535095" y="33413"/>
                  <a:pt x="538448" y="30022"/>
                  <a:pt x="542601" y="27660"/>
                </a:cubicBezTo>
                <a:cubicBezTo>
                  <a:pt x="546754" y="25298"/>
                  <a:pt x="551231" y="24117"/>
                  <a:pt x="556031" y="24117"/>
                </a:cubicBezTo>
                <a:close/>
                <a:moveTo>
                  <a:pt x="424396" y="24117"/>
                </a:moveTo>
                <a:cubicBezTo>
                  <a:pt x="427901" y="24117"/>
                  <a:pt x="431006" y="24707"/>
                  <a:pt x="433711" y="25889"/>
                </a:cubicBezTo>
                <a:cubicBezTo>
                  <a:pt x="436416" y="27070"/>
                  <a:pt x="438836" y="28537"/>
                  <a:pt x="440969" y="30289"/>
                </a:cubicBezTo>
                <a:lnTo>
                  <a:pt x="433540" y="40348"/>
                </a:lnTo>
                <a:cubicBezTo>
                  <a:pt x="432092" y="39205"/>
                  <a:pt x="430720" y="38328"/>
                  <a:pt x="429425" y="37719"/>
                </a:cubicBezTo>
                <a:cubicBezTo>
                  <a:pt x="428129" y="37109"/>
                  <a:pt x="426758" y="36804"/>
                  <a:pt x="425310" y="36804"/>
                </a:cubicBezTo>
                <a:cubicBezTo>
                  <a:pt x="421043" y="36804"/>
                  <a:pt x="417652" y="38347"/>
                  <a:pt x="415137" y="41433"/>
                </a:cubicBezTo>
                <a:cubicBezTo>
                  <a:pt x="412623" y="44519"/>
                  <a:pt x="411365" y="48653"/>
                  <a:pt x="411365" y="53835"/>
                </a:cubicBezTo>
                <a:cubicBezTo>
                  <a:pt x="411365" y="58940"/>
                  <a:pt x="412623" y="63036"/>
                  <a:pt x="415137" y="66122"/>
                </a:cubicBezTo>
                <a:cubicBezTo>
                  <a:pt x="417652" y="69208"/>
                  <a:pt x="420852" y="70751"/>
                  <a:pt x="424739" y="70751"/>
                </a:cubicBezTo>
                <a:cubicBezTo>
                  <a:pt x="426720" y="70751"/>
                  <a:pt x="428625" y="70332"/>
                  <a:pt x="430454" y="69494"/>
                </a:cubicBezTo>
                <a:cubicBezTo>
                  <a:pt x="432282" y="68656"/>
                  <a:pt x="433959" y="67627"/>
                  <a:pt x="435483" y="66408"/>
                </a:cubicBezTo>
                <a:lnTo>
                  <a:pt x="441655" y="76581"/>
                </a:lnTo>
                <a:cubicBezTo>
                  <a:pt x="438912" y="79019"/>
                  <a:pt x="435902" y="80772"/>
                  <a:pt x="432625" y="81838"/>
                </a:cubicBezTo>
                <a:cubicBezTo>
                  <a:pt x="429349" y="82905"/>
                  <a:pt x="426148" y="83439"/>
                  <a:pt x="423024" y="83439"/>
                </a:cubicBezTo>
                <a:cubicBezTo>
                  <a:pt x="417842" y="83439"/>
                  <a:pt x="413156" y="82277"/>
                  <a:pt x="408965" y="79952"/>
                </a:cubicBezTo>
                <a:cubicBezTo>
                  <a:pt x="404774" y="77628"/>
                  <a:pt x="401459" y="74257"/>
                  <a:pt x="399021" y="69837"/>
                </a:cubicBezTo>
                <a:cubicBezTo>
                  <a:pt x="396583" y="65417"/>
                  <a:pt x="395363" y="60083"/>
                  <a:pt x="395363" y="53835"/>
                </a:cubicBezTo>
                <a:cubicBezTo>
                  <a:pt x="395363" y="47587"/>
                  <a:pt x="396716" y="42253"/>
                  <a:pt x="399421" y="37833"/>
                </a:cubicBezTo>
                <a:cubicBezTo>
                  <a:pt x="402126" y="33413"/>
                  <a:pt x="405689" y="30022"/>
                  <a:pt x="410108" y="27660"/>
                </a:cubicBezTo>
                <a:cubicBezTo>
                  <a:pt x="414528" y="25298"/>
                  <a:pt x="419290" y="24117"/>
                  <a:pt x="424396" y="24117"/>
                </a:cubicBezTo>
                <a:close/>
                <a:moveTo>
                  <a:pt x="222656" y="24117"/>
                </a:moveTo>
                <a:cubicBezTo>
                  <a:pt x="227381" y="24117"/>
                  <a:pt x="231819" y="25298"/>
                  <a:pt x="235972" y="27660"/>
                </a:cubicBezTo>
                <a:cubicBezTo>
                  <a:pt x="240125" y="30022"/>
                  <a:pt x="243497" y="33413"/>
                  <a:pt x="246088" y="37833"/>
                </a:cubicBezTo>
                <a:cubicBezTo>
                  <a:pt x="248678" y="42253"/>
                  <a:pt x="249974" y="47587"/>
                  <a:pt x="249974" y="53835"/>
                </a:cubicBezTo>
                <a:cubicBezTo>
                  <a:pt x="249974" y="60083"/>
                  <a:pt x="248678" y="65417"/>
                  <a:pt x="246088" y="69837"/>
                </a:cubicBezTo>
                <a:cubicBezTo>
                  <a:pt x="243497" y="74257"/>
                  <a:pt x="240125" y="77628"/>
                  <a:pt x="235972" y="79952"/>
                </a:cubicBezTo>
                <a:cubicBezTo>
                  <a:pt x="231819" y="82277"/>
                  <a:pt x="227381" y="83439"/>
                  <a:pt x="222656" y="83439"/>
                </a:cubicBezTo>
                <a:cubicBezTo>
                  <a:pt x="217856" y="83439"/>
                  <a:pt x="213379" y="82277"/>
                  <a:pt x="209226" y="79952"/>
                </a:cubicBezTo>
                <a:cubicBezTo>
                  <a:pt x="205073" y="77628"/>
                  <a:pt x="201720" y="74257"/>
                  <a:pt x="199168" y="69837"/>
                </a:cubicBezTo>
                <a:cubicBezTo>
                  <a:pt x="196615" y="65417"/>
                  <a:pt x="195338" y="60083"/>
                  <a:pt x="195338" y="53835"/>
                </a:cubicBezTo>
                <a:cubicBezTo>
                  <a:pt x="195338" y="47587"/>
                  <a:pt x="196615" y="42253"/>
                  <a:pt x="199168" y="37833"/>
                </a:cubicBezTo>
                <a:cubicBezTo>
                  <a:pt x="201720" y="33413"/>
                  <a:pt x="205073" y="30022"/>
                  <a:pt x="209226" y="27660"/>
                </a:cubicBezTo>
                <a:cubicBezTo>
                  <a:pt x="213379" y="25298"/>
                  <a:pt x="217856" y="24117"/>
                  <a:pt x="222656" y="24117"/>
                </a:cubicBezTo>
                <a:close/>
                <a:moveTo>
                  <a:pt x="181432" y="24117"/>
                </a:moveTo>
                <a:cubicBezTo>
                  <a:pt x="182956" y="24117"/>
                  <a:pt x="184232" y="24231"/>
                  <a:pt x="185261" y="24460"/>
                </a:cubicBezTo>
                <a:cubicBezTo>
                  <a:pt x="186290" y="24688"/>
                  <a:pt x="187223" y="24955"/>
                  <a:pt x="188061" y="25260"/>
                </a:cubicBezTo>
                <a:lnTo>
                  <a:pt x="185433" y="38747"/>
                </a:lnTo>
                <a:cubicBezTo>
                  <a:pt x="184442" y="38519"/>
                  <a:pt x="183489" y="38309"/>
                  <a:pt x="182575" y="38119"/>
                </a:cubicBezTo>
                <a:cubicBezTo>
                  <a:pt x="181661" y="37928"/>
                  <a:pt x="180632" y="37833"/>
                  <a:pt x="179489" y="37833"/>
                </a:cubicBezTo>
                <a:cubicBezTo>
                  <a:pt x="177279" y="37833"/>
                  <a:pt x="174993" y="38652"/>
                  <a:pt x="172631" y="40290"/>
                </a:cubicBezTo>
                <a:cubicBezTo>
                  <a:pt x="170269" y="41929"/>
                  <a:pt x="168288" y="44729"/>
                  <a:pt x="166687" y="48691"/>
                </a:cubicBezTo>
                <a:lnTo>
                  <a:pt x="166687" y="82067"/>
                </a:lnTo>
                <a:lnTo>
                  <a:pt x="151142" y="82067"/>
                </a:lnTo>
                <a:lnTo>
                  <a:pt x="151142" y="25489"/>
                </a:lnTo>
                <a:lnTo>
                  <a:pt x="163830" y="25489"/>
                </a:lnTo>
                <a:lnTo>
                  <a:pt x="164973" y="35433"/>
                </a:lnTo>
                <a:lnTo>
                  <a:pt x="165430" y="35433"/>
                </a:lnTo>
                <a:cubicBezTo>
                  <a:pt x="167411" y="31699"/>
                  <a:pt x="169850" y="28879"/>
                  <a:pt x="172745" y="26974"/>
                </a:cubicBezTo>
                <a:cubicBezTo>
                  <a:pt x="175641" y="25069"/>
                  <a:pt x="178536" y="24117"/>
                  <a:pt x="181432" y="24117"/>
                </a:cubicBezTo>
                <a:close/>
                <a:moveTo>
                  <a:pt x="69418" y="24117"/>
                </a:moveTo>
                <a:cubicBezTo>
                  <a:pt x="75514" y="24117"/>
                  <a:pt x="79953" y="26136"/>
                  <a:pt x="82734" y="30175"/>
                </a:cubicBezTo>
                <a:cubicBezTo>
                  <a:pt x="85515" y="34213"/>
                  <a:pt x="86906" y="39776"/>
                  <a:pt x="86906" y="46863"/>
                </a:cubicBezTo>
                <a:lnTo>
                  <a:pt x="86906" y="82067"/>
                </a:lnTo>
                <a:lnTo>
                  <a:pt x="71247" y="82067"/>
                </a:lnTo>
                <a:lnTo>
                  <a:pt x="71247" y="48806"/>
                </a:lnTo>
                <a:cubicBezTo>
                  <a:pt x="71247" y="44615"/>
                  <a:pt x="70637" y="41681"/>
                  <a:pt x="69418" y="40005"/>
                </a:cubicBezTo>
                <a:cubicBezTo>
                  <a:pt x="68199" y="38328"/>
                  <a:pt x="66294" y="37490"/>
                  <a:pt x="63703" y="37490"/>
                </a:cubicBezTo>
                <a:cubicBezTo>
                  <a:pt x="61417" y="37490"/>
                  <a:pt x="59455" y="38004"/>
                  <a:pt x="57817" y="39033"/>
                </a:cubicBezTo>
                <a:cubicBezTo>
                  <a:pt x="56178" y="40062"/>
                  <a:pt x="54368" y="41529"/>
                  <a:pt x="52387" y="43434"/>
                </a:cubicBezTo>
                <a:lnTo>
                  <a:pt x="52387" y="82067"/>
                </a:lnTo>
                <a:lnTo>
                  <a:pt x="36842" y="82067"/>
                </a:lnTo>
                <a:lnTo>
                  <a:pt x="36842" y="25489"/>
                </a:lnTo>
                <a:lnTo>
                  <a:pt x="49530" y="25489"/>
                </a:lnTo>
                <a:lnTo>
                  <a:pt x="50673" y="32804"/>
                </a:lnTo>
                <a:lnTo>
                  <a:pt x="51130" y="32804"/>
                </a:lnTo>
                <a:cubicBezTo>
                  <a:pt x="53492" y="30518"/>
                  <a:pt x="56159" y="28498"/>
                  <a:pt x="59131" y="26746"/>
                </a:cubicBezTo>
                <a:cubicBezTo>
                  <a:pt x="62103" y="24993"/>
                  <a:pt x="65532" y="24117"/>
                  <a:pt x="69418" y="24117"/>
                </a:cubicBezTo>
                <a:close/>
                <a:moveTo>
                  <a:pt x="460743" y="10401"/>
                </a:moveTo>
                <a:lnTo>
                  <a:pt x="473659" y="10401"/>
                </a:lnTo>
                <a:lnTo>
                  <a:pt x="473659" y="25489"/>
                </a:lnTo>
                <a:lnTo>
                  <a:pt x="487489" y="25489"/>
                </a:lnTo>
                <a:lnTo>
                  <a:pt x="487489" y="37833"/>
                </a:lnTo>
                <a:lnTo>
                  <a:pt x="473659" y="37833"/>
                </a:lnTo>
                <a:lnTo>
                  <a:pt x="473659" y="61836"/>
                </a:lnTo>
                <a:cubicBezTo>
                  <a:pt x="473659" y="65113"/>
                  <a:pt x="474326" y="67475"/>
                  <a:pt x="475659" y="68923"/>
                </a:cubicBezTo>
                <a:cubicBezTo>
                  <a:pt x="476993" y="70370"/>
                  <a:pt x="478841" y="71094"/>
                  <a:pt x="481203" y="71094"/>
                </a:cubicBezTo>
                <a:cubicBezTo>
                  <a:pt x="482117" y="71094"/>
                  <a:pt x="483070" y="70980"/>
                  <a:pt x="484060" y="70751"/>
                </a:cubicBezTo>
                <a:cubicBezTo>
                  <a:pt x="485051" y="70523"/>
                  <a:pt x="485965" y="70256"/>
                  <a:pt x="486804" y="69951"/>
                </a:cubicBezTo>
                <a:lnTo>
                  <a:pt x="489318" y="81381"/>
                </a:lnTo>
                <a:cubicBezTo>
                  <a:pt x="487794" y="81838"/>
                  <a:pt x="486003" y="82296"/>
                  <a:pt x="483946" y="82753"/>
                </a:cubicBezTo>
                <a:cubicBezTo>
                  <a:pt x="481889" y="83210"/>
                  <a:pt x="479603" y="83439"/>
                  <a:pt x="477088" y="83439"/>
                </a:cubicBezTo>
                <a:cubicBezTo>
                  <a:pt x="470230" y="83439"/>
                  <a:pt x="465353" y="81457"/>
                  <a:pt x="462458" y="77495"/>
                </a:cubicBezTo>
                <a:cubicBezTo>
                  <a:pt x="459562" y="73533"/>
                  <a:pt x="458114" y="68351"/>
                  <a:pt x="458114" y="61950"/>
                </a:cubicBezTo>
                <a:lnTo>
                  <a:pt x="458114" y="37833"/>
                </a:lnTo>
                <a:lnTo>
                  <a:pt x="450227" y="37833"/>
                </a:lnTo>
                <a:lnTo>
                  <a:pt x="450227" y="26174"/>
                </a:lnTo>
                <a:lnTo>
                  <a:pt x="458914" y="25489"/>
                </a:lnTo>
                <a:close/>
                <a:moveTo>
                  <a:pt x="108318" y="10401"/>
                </a:moveTo>
                <a:lnTo>
                  <a:pt x="121234" y="10401"/>
                </a:lnTo>
                <a:lnTo>
                  <a:pt x="121234" y="25489"/>
                </a:lnTo>
                <a:lnTo>
                  <a:pt x="135064" y="25489"/>
                </a:lnTo>
                <a:lnTo>
                  <a:pt x="135064" y="37833"/>
                </a:lnTo>
                <a:lnTo>
                  <a:pt x="121234" y="37833"/>
                </a:lnTo>
                <a:lnTo>
                  <a:pt x="121234" y="61836"/>
                </a:lnTo>
                <a:cubicBezTo>
                  <a:pt x="121234" y="65113"/>
                  <a:pt x="121901" y="67475"/>
                  <a:pt x="123234" y="68923"/>
                </a:cubicBezTo>
                <a:cubicBezTo>
                  <a:pt x="124568" y="70370"/>
                  <a:pt x="126416" y="71094"/>
                  <a:pt x="128778" y="71094"/>
                </a:cubicBezTo>
                <a:cubicBezTo>
                  <a:pt x="129692" y="71094"/>
                  <a:pt x="130645" y="70980"/>
                  <a:pt x="131635" y="70751"/>
                </a:cubicBezTo>
                <a:cubicBezTo>
                  <a:pt x="132626" y="70523"/>
                  <a:pt x="133540" y="70256"/>
                  <a:pt x="134378" y="69951"/>
                </a:cubicBezTo>
                <a:lnTo>
                  <a:pt x="136893" y="81381"/>
                </a:lnTo>
                <a:cubicBezTo>
                  <a:pt x="135369" y="81838"/>
                  <a:pt x="133578" y="82296"/>
                  <a:pt x="131521" y="82753"/>
                </a:cubicBezTo>
                <a:cubicBezTo>
                  <a:pt x="129464" y="83210"/>
                  <a:pt x="127178" y="83439"/>
                  <a:pt x="124663" y="83439"/>
                </a:cubicBezTo>
                <a:cubicBezTo>
                  <a:pt x="117805" y="83439"/>
                  <a:pt x="112928" y="81457"/>
                  <a:pt x="110033" y="77495"/>
                </a:cubicBezTo>
                <a:cubicBezTo>
                  <a:pt x="107137" y="73533"/>
                  <a:pt x="105689" y="68351"/>
                  <a:pt x="105689" y="61950"/>
                </a:cubicBezTo>
                <a:lnTo>
                  <a:pt x="105689" y="37833"/>
                </a:lnTo>
                <a:lnTo>
                  <a:pt x="97802" y="37833"/>
                </a:lnTo>
                <a:lnTo>
                  <a:pt x="97802" y="26174"/>
                </a:lnTo>
                <a:lnTo>
                  <a:pt x="106489" y="25489"/>
                </a:lnTo>
                <a:close/>
                <a:moveTo>
                  <a:pt x="0" y="7429"/>
                </a:moveTo>
                <a:lnTo>
                  <a:pt x="15659" y="7429"/>
                </a:lnTo>
                <a:lnTo>
                  <a:pt x="15659" y="82067"/>
                </a:lnTo>
                <a:lnTo>
                  <a:pt x="0" y="82067"/>
                </a:lnTo>
                <a:close/>
                <a:moveTo>
                  <a:pt x="299504" y="1714"/>
                </a:moveTo>
                <a:lnTo>
                  <a:pt x="315163" y="1714"/>
                </a:lnTo>
                <a:lnTo>
                  <a:pt x="315163" y="82067"/>
                </a:lnTo>
                <a:lnTo>
                  <a:pt x="302361" y="82067"/>
                </a:lnTo>
                <a:lnTo>
                  <a:pt x="301218" y="76238"/>
                </a:lnTo>
                <a:lnTo>
                  <a:pt x="300875" y="76238"/>
                </a:lnTo>
                <a:cubicBezTo>
                  <a:pt x="298818" y="78295"/>
                  <a:pt x="296437" y="80010"/>
                  <a:pt x="293732" y="81381"/>
                </a:cubicBezTo>
                <a:cubicBezTo>
                  <a:pt x="291027" y="82753"/>
                  <a:pt x="288264" y="83439"/>
                  <a:pt x="285445" y="83439"/>
                </a:cubicBezTo>
                <a:cubicBezTo>
                  <a:pt x="278435" y="83439"/>
                  <a:pt x="272834" y="80810"/>
                  <a:pt x="268643" y="75552"/>
                </a:cubicBezTo>
                <a:cubicBezTo>
                  <a:pt x="264452" y="70294"/>
                  <a:pt x="262356" y="63055"/>
                  <a:pt x="262356" y="53835"/>
                </a:cubicBezTo>
                <a:cubicBezTo>
                  <a:pt x="262356" y="47663"/>
                  <a:pt x="263480" y="42367"/>
                  <a:pt x="265728" y="37947"/>
                </a:cubicBezTo>
                <a:cubicBezTo>
                  <a:pt x="267976" y="33528"/>
                  <a:pt x="270891" y="30118"/>
                  <a:pt x="274472" y="27717"/>
                </a:cubicBezTo>
                <a:cubicBezTo>
                  <a:pt x="278054" y="25317"/>
                  <a:pt x="281864" y="24117"/>
                  <a:pt x="285902" y="24117"/>
                </a:cubicBezTo>
                <a:cubicBezTo>
                  <a:pt x="289026" y="24117"/>
                  <a:pt x="291674" y="24669"/>
                  <a:pt x="293846" y="25774"/>
                </a:cubicBezTo>
                <a:cubicBezTo>
                  <a:pt x="296018" y="26879"/>
                  <a:pt x="298094" y="28346"/>
                  <a:pt x="300075" y="30175"/>
                </a:cubicBezTo>
                <a:lnTo>
                  <a:pt x="299504" y="21374"/>
                </a:lnTo>
                <a:close/>
                <a:moveTo>
                  <a:pt x="511340" y="0"/>
                </a:moveTo>
                <a:cubicBezTo>
                  <a:pt x="513931" y="0"/>
                  <a:pt x="516045" y="781"/>
                  <a:pt x="517684" y="2343"/>
                </a:cubicBezTo>
                <a:cubicBezTo>
                  <a:pt x="519322" y="3905"/>
                  <a:pt x="520141" y="5905"/>
                  <a:pt x="520141" y="8344"/>
                </a:cubicBezTo>
                <a:cubicBezTo>
                  <a:pt x="520141" y="10782"/>
                  <a:pt x="519322" y="12782"/>
                  <a:pt x="517684" y="14344"/>
                </a:cubicBezTo>
                <a:cubicBezTo>
                  <a:pt x="516045" y="15906"/>
                  <a:pt x="513931" y="16687"/>
                  <a:pt x="511340" y="16687"/>
                </a:cubicBezTo>
                <a:cubicBezTo>
                  <a:pt x="508749" y="16687"/>
                  <a:pt x="506635" y="15906"/>
                  <a:pt x="504996" y="14344"/>
                </a:cubicBezTo>
                <a:cubicBezTo>
                  <a:pt x="503358" y="12782"/>
                  <a:pt x="502539" y="10782"/>
                  <a:pt x="502539" y="8344"/>
                </a:cubicBezTo>
                <a:cubicBezTo>
                  <a:pt x="502539" y="5905"/>
                  <a:pt x="503358" y="3905"/>
                  <a:pt x="504996" y="2343"/>
                </a:cubicBezTo>
                <a:cubicBezTo>
                  <a:pt x="506635" y="781"/>
                  <a:pt x="508749" y="0"/>
                  <a:pt x="511340"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6" name="application">
            <a:extLst>
              <a:ext uri="{FF2B5EF4-FFF2-40B4-BE49-F238E27FC236}">
                <a16:creationId xmlns:a16="http://schemas.microsoft.com/office/drawing/2014/main" id="{FD9A8AE1-B6E6-D372-ACE3-EC0DFD318BDC}"/>
              </a:ext>
            </a:extLst>
          </p:cNvPr>
          <p:cNvSpPr txBox="1">
            <a:spLocks/>
          </p:cNvSpPr>
          <p:nvPr/>
        </p:nvSpPr>
        <p:spPr>
          <a:xfrm>
            <a:off x="549494" y="223536"/>
            <a:ext cx="628573" cy="103441"/>
          </a:xfrm>
          <a:custGeom>
            <a:avLst/>
            <a:gdLst/>
            <a:ahLst/>
            <a:cxnLst/>
            <a:rect l="l" t="t" r="r" b="b"/>
            <a:pathLst>
              <a:path w="628573" h="103441">
                <a:moveTo>
                  <a:pt x="352158" y="55207"/>
                </a:moveTo>
                <a:cubicBezTo>
                  <a:pt x="345681" y="56121"/>
                  <a:pt x="341185" y="57435"/>
                  <a:pt x="338670" y="59150"/>
                </a:cubicBezTo>
                <a:cubicBezTo>
                  <a:pt x="336156" y="60864"/>
                  <a:pt x="334899" y="62903"/>
                  <a:pt x="334899" y="65265"/>
                </a:cubicBezTo>
                <a:cubicBezTo>
                  <a:pt x="334899" y="67322"/>
                  <a:pt x="335527" y="68846"/>
                  <a:pt x="336784" y="69837"/>
                </a:cubicBezTo>
                <a:cubicBezTo>
                  <a:pt x="338042" y="70828"/>
                  <a:pt x="339737" y="71323"/>
                  <a:pt x="341871" y="71323"/>
                </a:cubicBezTo>
                <a:cubicBezTo>
                  <a:pt x="343928" y="71323"/>
                  <a:pt x="345738" y="70847"/>
                  <a:pt x="347300" y="69894"/>
                </a:cubicBezTo>
                <a:cubicBezTo>
                  <a:pt x="348862" y="68942"/>
                  <a:pt x="350481" y="67665"/>
                  <a:pt x="352158" y="66065"/>
                </a:cubicBezTo>
                <a:close/>
                <a:moveTo>
                  <a:pt x="167868" y="36919"/>
                </a:moveTo>
                <a:cubicBezTo>
                  <a:pt x="164363" y="36919"/>
                  <a:pt x="160820" y="38747"/>
                  <a:pt x="157238" y="42405"/>
                </a:cubicBezTo>
                <a:lnTo>
                  <a:pt x="157238" y="66637"/>
                </a:lnTo>
                <a:cubicBezTo>
                  <a:pt x="158915" y="68161"/>
                  <a:pt x="160591" y="69208"/>
                  <a:pt x="162267" y="69780"/>
                </a:cubicBezTo>
                <a:cubicBezTo>
                  <a:pt x="163944" y="70351"/>
                  <a:pt x="165544" y="70637"/>
                  <a:pt x="167068" y="70637"/>
                </a:cubicBezTo>
                <a:cubicBezTo>
                  <a:pt x="170268" y="70637"/>
                  <a:pt x="172974" y="69227"/>
                  <a:pt x="175183" y="66408"/>
                </a:cubicBezTo>
                <a:cubicBezTo>
                  <a:pt x="177393" y="63589"/>
                  <a:pt x="178498" y="59131"/>
                  <a:pt x="178498" y="53035"/>
                </a:cubicBezTo>
                <a:cubicBezTo>
                  <a:pt x="178498" y="47777"/>
                  <a:pt x="177641" y="43777"/>
                  <a:pt x="175926" y="41033"/>
                </a:cubicBezTo>
                <a:cubicBezTo>
                  <a:pt x="174212" y="38290"/>
                  <a:pt x="171526" y="36919"/>
                  <a:pt x="167868" y="36919"/>
                </a:cubicBezTo>
                <a:close/>
                <a:moveTo>
                  <a:pt x="101193" y="36919"/>
                </a:moveTo>
                <a:cubicBezTo>
                  <a:pt x="97688" y="36919"/>
                  <a:pt x="94145" y="38747"/>
                  <a:pt x="90563" y="42405"/>
                </a:cubicBezTo>
                <a:lnTo>
                  <a:pt x="90563" y="66637"/>
                </a:lnTo>
                <a:cubicBezTo>
                  <a:pt x="92240" y="68161"/>
                  <a:pt x="93916" y="69208"/>
                  <a:pt x="95592" y="69780"/>
                </a:cubicBezTo>
                <a:cubicBezTo>
                  <a:pt x="97269" y="70351"/>
                  <a:pt x="98869" y="70637"/>
                  <a:pt x="100393" y="70637"/>
                </a:cubicBezTo>
                <a:cubicBezTo>
                  <a:pt x="103593" y="70637"/>
                  <a:pt x="106299" y="69227"/>
                  <a:pt x="108508" y="66408"/>
                </a:cubicBezTo>
                <a:cubicBezTo>
                  <a:pt x="110718" y="63589"/>
                  <a:pt x="111823" y="59131"/>
                  <a:pt x="111823" y="53035"/>
                </a:cubicBezTo>
                <a:cubicBezTo>
                  <a:pt x="111823" y="47777"/>
                  <a:pt x="110966" y="43777"/>
                  <a:pt x="109251" y="41033"/>
                </a:cubicBezTo>
                <a:cubicBezTo>
                  <a:pt x="107537" y="38290"/>
                  <a:pt x="104851" y="36919"/>
                  <a:pt x="101193" y="36919"/>
                </a:cubicBezTo>
                <a:close/>
                <a:moveTo>
                  <a:pt x="479907" y="36804"/>
                </a:moveTo>
                <a:cubicBezTo>
                  <a:pt x="476173" y="36804"/>
                  <a:pt x="473354" y="38347"/>
                  <a:pt x="471449" y="41433"/>
                </a:cubicBezTo>
                <a:cubicBezTo>
                  <a:pt x="469544" y="44520"/>
                  <a:pt x="468591" y="48653"/>
                  <a:pt x="468591" y="53835"/>
                </a:cubicBezTo>
                <a:cubicBezTo>
                  <a:pt x="468591" y="58940"/>
                  <a:pt x="469544" y="63036"/>
                  <a:pt x="471449" y="66122"/>
                </a:cubicBezTo>
                <a:cubicBezTo>
                  <a:pt x="473354" y="69208"/>
                  <a:pt x="476173" y="70751"/>
                  <a:pt x="479907" y="70751"/>
                </a:cubicBezTo>
                <a:cubicBezTo>
                  <a:pt x="483565" y="70751"/>
                  <a:pt x="486365" y="69208"/>
                  <a:pt x="488308" y="66122"/>
                </a:cubicBezTo>
                <a:cubicBezTo>
                  <a:pt x="490251" y="63036"/>
                  <a:pt x="491223" y="58940"/>
                  <a:pt x="491223" y="53835"/>
                </a:cubicBezTo>
                <a:cubicBezTo>
                  <a:pt x="491223" y="48653"/>
                  <a:pt x="490251" y="44520"/>
                  <a:pt x="488308" y="41433"/>
                </a:cubicBezTo>
                <a:cubicBezTo>
                  <a:pt x="486365" y="38347"/>
                  <a:pt x="483565" y="36804"/>
                  <a:pt x="479907" y="36804"/>
                </a:cubicBezTo>
                <a:close/>
                <a:moveTo>
                  <a:pt x="427443" y="25489"/>
                </a:moveTo>
                <a:lnTo>
                  <a:pt x="442988" y="25489"/>
                </a:lnTo>
                <a:lnTo>
                  <a:pt x="442988" y="82067"/>
                </a:lnTo>
                <a:lnTo>
                  <a:pt x="427443" y="82067"/>
                </a:lnTo>
                <a:close/>
                <a:moveTo>
                  <a:pt x="236943" y="25489"/>
                </a:moveTo>
                <a:lnTo>
                  <a:pt x="252488" y="25489"/>
                </a:lnTo>
                <a:lnTo>
                  <a:pt x="252488" y="82067"/>
                </a:lnTo>
                <a:lnTo>
                  <a:pt x="236943" y="82067"/>
                </a:lnTo>
                <a:close/>
                <a:moveTo>
                  <a:pt x="608228" y="24117"/>
                </a:moveTo>
                <a:cubicBezTo>
                  <a:pt x="612419" y="24117"/>
                  <a:pt x="616134" y="24841"/>
                  <a:pt x="619372" y="26289"/>
                </a:cubicBezTo>
                <a:cubicBezTo>
                  <a:pt x="622611" y="27737"/>
                  <a:pt x="625411" y="29375"/>
                  <a:pt x="627773" y="31204"/>
                </a:cubicBezTo>
                <a:lnTo>
                  <a:pt x="620801" y="40576"/>
                </a:lnTo>
                <a:cubicBezTo>
                  <a:pt x="618744" y="39128"/>
                  <a:pt x="616724" y="37966"/>
                  <a:pt x="614743" y="37090"/>
                </a:cubicBezTo>
                <a:cubicBezTo>
                  <a:pt x="612762" y="36214"/>
                  <a:pt x="610743" y="35776"/>
                  <a:pt x="608685" y="35776"/>
                </a:cubicBezTo>
                <a:cubicBezTo>
                  <a:pt x="606323" y="35776"/>
                  <a:pt x="604551" y="36233"/>
                  <a:pt x="603370" y="37147"/>
                </a:cubicBezTo>
                <a:cubicBezTo>
                  <a:pt x="602189" y="38062"/>
                  <a:pt x="601599" y="39281"/>
                  <a:pt x="601599" y="40805"/>
                </a:cubicBezTo>
                <a:cubicBezTo>
                  <a:pt x="601599" y="42786"/>
                  <a:pt x="602761" y="44272"/>
                  <a:pt x="605085" y="45263"/>
                </a:cubicBezTo>
                <a:cubicBezTo>
                  <a:pt x="607409" y="46253"/>
                  <a:pt x="610057" y="47282"/>
                  <a:pt x="613029" y="48349"/>
                </a:cubicBezTo>
                <a:cubicBezTo>
                  <a:pt x="615467" y="49263"/>
                  <a:pt x="617867" y="50387"/>
                  <a:pt x="620229" y="51720"/>
                </a:cubicBezTo>
                <a:cubicBezTo>
                  <a:pt x="622592" y="53054"/>
                  <a:pt x="624573" y="54807"/>
                  <a:pt x="626173" y="56978"/>
                </a:cubicBezTo>
                <a:cubicBezTo>
                  <a:pt x="627773" y="59150"/>
                  <a:pt x="628573" y="61950"/>
                  <a:pt x="628573" y="65379"/>
                </a:cubicBezTo>
                <a:cubicBezTo>
                  <a:pt x="628573" y="70409"/>
                  <a:pt x="626630" y="74676"/>
                  <a:pt x="622744" y="78181"/>
                </a:cubicBezTo>
                <a:cubicBezTo>
                  <a:pt x="618858" y="81686"/>
                  <a:pt x="613181" y="83439"/>
                  <a:pt x="605713" y="83439"/>
                </a:cubicBezTo>
                <a:cubicBezTo>
                  <a:pt x="601980" y="83439"/>
                  <a:pt x="598151" y="82696"/>
                  <a:pt x="594226" y="81210"/>
                </a:cubicBezTo>
                <a:cubicBezTo>
                  <a:pt x="590302" y="79724"/>
                  <a:pt x="586930" y="77838"/>
                  <a:pt x="584111" y="75552"/>
                </a:cubicBezTo>
                <a:lnTo>
                  <a:pt x="591197" y="65722"/>
                </a:lnTo>
                <a:cubicBezTo>
                  <a:pt x="593712" y="67703"/>
                  <a:pt x="596188" y="69208"/>
                  <a:pt x="598627" y="70237"/>
                </a:cubicBezTo>
                <a:cubicBezTo>
                  <a:pt x="601065" y="71266"/>
                  <a:pt x="603580" y="71780"/>
                  <a:pt x="606171" y="71780"/>
                </a:cubicBezTo>
                <a:cubicBezTo>
                  <a:pt x="608838" y="71780"/>
                  <a:pt x="610800" y="71285"/>
                  <a:pt x="612057" y="70294"/>
                </a:cubicBezTo>
                <a:cubicBezTo>
                  <a:pt x="613314" y="69304"/>
                  <a:pt x="613943" y="67970"/>
                  <a:pt x="613943" y="66294"/>
                </a:cubicBezTo>
                <a:cubicBezTo>
                  <a:pt x="613943" y="64998"/>
                  <a:pt x="613371" y="63874"/>
                  <a:pt x="612229" y="62922"/>
                </a:cubicBezTo>
                <a:cubicBezTo>
                  <a:pt x="611085" y="61969"/>
                  <a:pt x="609619" y="61131"/>
                  <a:pt x="607828" y="60407"/>
                </a:cubicBezTo>
                <a:cubicBezTo>
                  <a:pt x="606037" y="59683"/>
                  <a:pt x="604189" y="58940"/>
                  <a:pt x="602284" y="58178"/>
                </a:cubicBezTo>
                <a:cubicBezTo>
                  <a:pt x="599922" y="57264"/>
                  <a:pt x="597560" y="56121"/>
                  <a:pt x="595198" y="54749"/>
                </a:cubicBezTo>
                <a:cubicBezTo>
                  <a:pt x="592836" y="53378"/>
                  <a:pt x="590873" y="51625"/>
                  <a:pt x="589311" y="49492"/>
                </a:cubicBezTo>
                <a:cubicBezTo>
                  <a:pt x="587749" y="47358"/>
                  <a:pt x="586968" y="44729"/>
                  <a:pt x="586968" y="41605"/>
                </a:cubicBezTo>
                <a:cubicBezTo>
                  <a:pt x="586968" y="36423"/>
                  <a:pt x="588892" y="32213"/>
                  <a:pt x="592740" y="28975"/>
                </a:cubicBezTo>
                <a:cubicBezTo>
                  <a:pt x="596588" y="25736"/>
                  <a:pt x="601751" y="24117"/>
                  <a:pt x="608228" y="24117"/>
                </a:cubicBezTo>
                <a:close/>
                <a:moveTo>
                  <a:pt x="555269" y="24117"/>
                </a:moveTo>
                <a:cubicBezTo>
                  <a:pt x="561365" y="24117"/>
                  <a:pt x="565804" y="26136"/>
                  <a:pt x="568585" y="30175"/>
                </a:cubicBezTo>
                <a:cubicBezTo>
                  <a:pt x="571366" y="34214"/>
                  <a:pt x="572757" y="39776"/>
                  <a:pt x="572757" y="46863"/>
                </a:cubicBezTo>
                <a:lnTo>
                  <a:pt x="572757" y="82067"/>
                </a:lnTo>
                <a:lnTo>
                  <a:pt x="557098" y="82067"/>
                </a:lnTo>
                <a:lnTo>
                  <a:pt x="557098" y="48806"/>
                </a:lnTo>
                <a:cubicBezTo>
                  <a:pt x="557098" y="44615"/>
                  <a:pt x="556488" y="41681"/>
                  <a:pt x="555269" y="40005"/>
                </a:cubicBezTo>
                <a:cubicBezTo>
                  <a:pt x="554050" y="38328"/>
                  <a:pt x="552145" y="37490"/>
                  <a:pt x="549554" y="37490"/>
                </a:cubicBezTo>
                <a:cubicBezTo>
                  <a:pt x="547268" y="37490"/>
                  <a:pt x="545306" y="38004"/>
                  <a:pt x="543668" y="39033"/>
                </a:cubicBezTo>
                <a:cubicBezTo>
                  <a:pt x="542029" y="40062"/>
                  <a:pt x="540220" y="41529"/>
                  <a:pt x="538238" y="43434"/>
                </a:cubicBezTo>
                <a:lnTo>
                  <a:pt x="538238" y="82067"/>
                </a:lnTo>
                <a:lnTo>
                  <a:pt x="522693" y="82067"/>
                </a:lnTo>
                <a:lnTo>
                  <a:pt x="522693" y="25489"/>
                </a:lnTo>
                <a:lnTo>
                  <a:pt x="535381" y="25489"/>
                </a:lnTo>
                <a:lnTo>
                  <a:pt x="536524" y="32804"/>
                </a:lnTo>
                <a:lnTo>
                  <a:pt x="536981" y="32804"/>
                </a:lnTo>
                <a:cubicBezTo>
                  <a:pt x="539343" y="30518"/>
                  <a:pt x="542010" y="28499"/>
                  <a:pt x="544982" y="26746"/>
                </a:cubicBezTo>
                <a:cubicBezTo>
                  <a:pt x="547954" y="24993"/>
                  <a:pt x="551383" y="24117"/>
                  <a:pt x="555269" y="24117"/>
                </a:cubicBezTo>
                <a:close/>
                <a:moveTo>
                  <a:pt x="479907" y="24117"/>
                </a:moveTo>
                <a:cubicBezTo>
                  <a:pt x="484632" y="24117"/>
                  <a:pt x="489070" y="25298"/>
                  <a:pt x="493223" y="27660"/>
                </a:cubicBezTo>
                <a:cubicBezTo>
                  <a:pt x="497376" y="30023"/>
                  <a:pt x="500748" y="33413"/>
                  <a:pt x="503339" y="37833"/>
                </a:cubicBezTo>
                <a:cubicBezTo>
                  <a:pt x="505930" y="42253"/>
                  <a:pt x="507225" y="47587"/>
                  <a:pt x="507225" y="53835"/>
                </a:cubicBezTo>
                <a:cubicBezTo>
                  <a:pt x="507225" y="60083"/>
                  <a:pt x="505930" y="65417"/>
                  <a:pt x="503339" y="69837"/>
                </a:cubicBezTo>
                <a:cubicBezTo>
                  <a:pt x="500748" y="74257"/>
                  <a:pt x="497376" y="77628"/>
                  <a:pt x="493223" y="79953"/>
                </a:cubicBezTo>
                <a:cubicBezTo>
                  <a:pt x="489070" y="82277"/>
                  <a:pt x="484632" y="83439"/>
                  <a:pt x="479907" y="83439"/>
                </a:cubicBezTo>
                <a:cubicBezTo>
                  <a:pt x="475107" y="83439"/>
                  <a:pt x="470630" y="82277"/>
                  <a:pt x="466477" y="79953"/>
                </a:cubicBezTo>
                <a:cubicBezTo>
                  <a:pt x="462324" y="77628"/>
                  <a:pt x="458971" y="74257"/>
                  <a:pt x="456419" y="69837"/>
                </a:cubicBezTo>
                <a:cubicBezTo>
                  <a:pt x="453866" y="65417"/>
                  <a:pt x="452589" y="60083"/>
                  <a:pt x="452589" y="53835"/>
                </a:cubicBezTo>
                <a:cubicBezTo>
                  <a:pt x="452589" y="47587"/>
                  <a:pt x="453866" y="42253"/>
                  <a:pt x="456419" y="37833"/>
                </a:cubicBezTo>
                <a:cubicBezTo>
                  <a:pt x="458971" y="33413"/>
                  <a:pt x="462324" y="30023"/>
                  <a:pt x="466477" y="27660"/>
                </a:cubicBezTo>
                <a:cubicBezTo>
                  <a:pt x="470630" y="25298"/>
                  <a:pt x="475107" y="24117"/>
                  <a:pt x="479907" y="24117"/>
                </a:cubicBezTo>
                <a:close/>
                <a:moveTo>
                  <a:pt x="345757" y="24117"/>
                </a:moveTo>
                <a:cubicBezTo>
                  <a:pt x="352920" y="24117"/>
                  <a:pt x="358387" y="26232"/>
                  <a:pt x="362159" y="30461"/>
                </a:cubicBezTo>
                <a:cubicBezTo>
                  <a:pt x="365931" y="34690"/>
                  <a:pt x="367817" y="40995"/>
                  <a:pt x="367817" y="49377"/>
                </a:cubicBezTo>
                <a:lnTo>
                  <a:pt x="367817" y="82067"/>
                </a:lnTo>
                <a:lnTo>
                  <a:pt x="355015" y="82067"/>
                </a:lnTo>
                <a:lnTo>
                  <a:pt x="353872" y="76124"/>
                </a:lnTo>
                <a:lnTo>
                  <a:pt x="353529" y="76124"/>
                </a:lnTo>
                <a:cubicBezTo>
                  <a:pt x="351091" y="78257"/>
                  <a:pt x="348481" y="80010"/>
                  <a:pt x="345700" y="81381"/>
                </a:cubicBezTo>
                <a:cubicBezTo>
                  <a:pt x="342919" y="82753"/>
                  <a:pt x="339928" y="83439"/>
                  <a:pt x="336727" y="83439"/>
                </a:cubicBezTo>
                <a:cubicBezTo>
                  <a:pt x="331622" y="83439"/>
                  <a:pt x="327545" y="81819"/>
                  <a:pt x="324497" y="78581"/>
                </a:cubicBezTo>
                <a:cubicBezTo>
                  <a:pt x="321449" y="75342"/>
                  <a:pt x="319925" y="71323"/>
                  <a:pt x="319925" y="66522"/>
                </a:cubicBezTo>
                <a:cubicBezTo>
                  <a:pt x="319925" y="60579"/>
                  <a:pt x="322478" y="55931"/>
                  <a:pt x="327583" y="52578"/>
                </a:cubicBezTo>
                <a:cubicBezTo>
                  <a:pt x="332689" y="49225"/>
                  <a:pt x="340880" y="46939"/>
                  <a:pt x="352158" y="45720"/>
                </a:cubicBezTo>
                <a:cubicBezTo>
                  <a:pt x="352005" y="43129"/>
                  <a:pt x="351243" y="40957"/>
                  <a:pt x="349872" y="39205"/>
                </a:cubicBezTo>
                <a:cubicBezTo>
                  <a:pt x="348500" y="37452"/>
                  <a:pt x="346138" y="36576"/>
                  <a:pt x="342785" y="36576"/>
                </a:cubicBezTo>
                <a:cubicBezTo>
                  <a:pt x="340271" y="36576"/>
                  <a:pt x="337756" y="37071"/>
                  <a:pt x="335241" y="38062"/>
                </a:cubicBezTo>
                <a:cubicBezTo>
                  <a:pt x="332727" y="39052"/>
                  <a:pt x="330174" y="40310"/>
                  <a:pt x="327583" y="41834"/>
                </a:cubicBezTo>
                <a:lnTo>
                  <a:pt x="321983" y="31547"/>
                </a:lnTo>
                <a:cubicBezTo>
                  <a:pt x="325412" y="29489"/>
                  <a:pt x="329126" y="27737"/>
                  <a:pt x="333127" y="26289"/>
                </a:cubicBezTo>
                <a:cubicBezTo>
                  <a:pt x="337127" y="24841"/>
                  <a:pt x="341337" y="24117"/>
                  <a:pt x="345757" y="24117"/>
                </a:cubicBezTo>
                <a:close/>
                <a:moveTo>
                  <a:pt x="291122" y="24117"/>
                </a:moveTo>
                <a:cubicBezTo>
                  <a:pt x="294627" y="24117"/>
                  <a:pt x="297732" y="24708"/>
                  <a:pt x="300437" y="25889"/>
                </a:cubicBezTo>
                <a:cubicBezTo>
                  <a:pt x="303142" y="27070"/>
                  <a:pt x="305562" y="28537"/>
                  <a:pt x="307695" y="30289"/>
                </a:cubicBezTo>
                <a:lnTo>
                  <a:pt x="300266" y="40348"/>
                </a:lnTo>
                <a:cubicBezTo>
                  <a:pt x="298818" y="39205"/>
                  <a:pt x="297446" y="38328"/>
                  <a:pt x="296151" y="37719"/>
                </a:cubicBezTo>
                <a:cubicBezTo>
                  <a:pt x="294855" y="37109"/>
                  <a:pt x="293484" y="36804"/>
                  <a:pt x="292036" y="36804"/>
                </a:cubicBezTo>
                <a:cubicBezTo>
                  <a:pt x="287769" y="36804"/>
                  <a:pt x="284378" y="38347"/>
                  <a:pt x="281863" y="41433"/>
                </a:cubicBezTo>
                <a:cubicBezTo>
                  <a:pt x="279349" y="44520"/>
                  <a:pt x="278091" y="48653"/>
                  <a:pt x="278091" y="53835"/>
                </a:cubicBezTo>
                <a:cubicBezTo>
                  <a:pt x="278091" y="58940"/>
                  <a:pt x="279349" y="63036"/>
                  <a:pt x="281863" y="66122"/>
                </a:cubicBezTo>
                <a:cubicBezTo>
                  <a:pt x="284378" y="69208"/>
                  <a:pt x="287578" y="70751"/>
                  <a:pt x="291465" y="70751"/>
                </a:cubicBezTo>
                <a:cubicBezTo>
                  <a:pt x="293446" y="70751"/>
                  <a:pt x="295351" y="70332"/>
                  <a:pt x="297180" y="69494"/>
                </a:cubicBezTo>
                <a:cubicBezTo>
                  <a:pt x="299008" y="68656"/>
                  <a:pt x="300685" y="67627"/>
                  <a:pt x="302209" y="66408"/>
                </a:cubicBezTo>
                <a:lnTo>
                  <a:pt x="308381" y="76581"/>
                </a:lnTo>
                <a:cubicBezTo>
                  <a:pt x="305638" y="79019"/>
                  <a:pt x="302628" y="80772"/>
                  <a:pt x="299351" y="81839"/>
                </a:cubicBezTo>
                <a:cubicBezTo>
                  <a:pt x="296075" y="82905"/>
                  <a:pt x="292874" y="83439"/>
                  <a:pt x="289750" y="83439"/>
                </a:cubicBezTo>
                <a:cubicBezTo>
                  <a:pt x="284568" y="83439"/>
                  <a:pt x="279882" y="82277"/>
                  <a:pt x="275691" y="79953"/>
                </a:cubicBezTo>
                <a:cubicBezTo>
                  <a:pt x="271500" y="77628"/>
                  <a:pt x="268185" y="74257"/>
                  <a:pt x="265747" y="69837"/>
                </a:cubicBezTo>
                <a:cubicBezTo>
                  <a:pt x="263309" y="65417"/>
                  <a:pt x="262089" y="60083"/>
                  <a:pt x="262089" y="53835"/>
                </a:cubicBezTo>
                <a:cubicBezTo>
                  <a:pt x="262089" y="47587"/>
                  <a:pt x="263442" y="42253"/>
                  <a:pt x="266147" y="37833"/>
                </a:cubicBezTo>
                <a:cubicBezTo>
                  <a:pt x="268852" y="33413"/>
                  <a:pt x="272415" y="30023"/>
                  <a:pt x="276834" y="27660"/>
                </a:cubicBezTo>
                <a:cubicBezTo>
                  <a:pt x="281254" y="25298"/>
                  <a:pt x="286016" y="24117"/>
                  <a:pt x="291122" y="24117"/>
                </a:cubicBezTo>
                <a:close/>
                <a:moveTo>
                  <a:pt x="172326" y="24117"/>
                </a:moveTo>
                <a:cubicBezTo>
                  <a:pt x="179260" y="24117"/>
                  <a:pt x="184689" y="26746"/>
                  <a:pt x="188614" y="32004"/>
                </a:cubicBezTo>
                <a:cubicBezTo>
                  <a:pt x="192538" y="37262"/>
                  <a:pt x="194500" y="44234"/>
                  <a:pt x="194500" y="52921"/>
                </a:cubicBezTo>
                <a:cubicBezTo>
                  <a:pt x="194500" y="59398"/>
                  <a:pt x="193357" y="64903"/>
                  <a:pt x="191071" y="69437"/>
                </a:cubicBezTo>
                <a:cubicBezTo>
                  <a:pt x="188785" y="73971"/>
                  <a:pt x="185832" y="77438"/>
                  <a:pt x="182213" y="79838"/>
                </a:cubicBezTo>
                <a:cubicBezTo>
                  <a:pt x="178593" y="82239"/>
                  <a:pt x="174726" y="83439"/>
                  <a:pt x="170611" y="83439"/>
                </a:cubicBezTo>
                <a:cubicBezTo>
                  <a:pt x="168097" y="83439"/>
                  <a:pt x="165677" y="82924"/>
                  <a:pt x="163353" y="81896"/>
                </a:cubicBezTo>
                <a:cubicBezTo>
                  <a:pt x="161029" y="80867"/>
                  <a:pt x="158838" y="79362"/>
                  <a:pt x="156781" y="77381"/>
                </a:cubicBezTo>
                <a:lnTo>
                  <a:pt x="157238" y="86525"/>
                </a:lnTo>
                <a:lnTo>
                  <a:pt x="157238" y="103441"/>
                </a:lnTo>
                <a:lnTo>
                  <a:pt x="141693" y="103441"/>
                </a:lnTo>
                <a:lnTo>
                  <a:pt x="141693" y="25489"/>
                </a:lnTo>
                <a:lnTo>
                  <a:pt x="154381" y="25489"/>
                </a:lnTo>
                <a:lnTo>
                  <a:pt x="155524" y="31204"/>
                </a:lnTo>
                <a:lnTo>
                  <a:pt x="155981" y="31204"/>
                </a:lnTo>
                <a:cubicBezTo>
                  <a:pt x="158191" y="29222"/>
                  <a:pt x="160724" y="27546"/>
                  <a:pt x="163582" y="26174"/>
                </a:cubicBezTo>
                <a:cubicBezTo>
                  <a:pt x="166439" y="24803"/>
                  <a:pt x="169354" y="24117"/>
                  <a:pt x="172326" y="24117"/>
                </a:cubicBezTo>
                <a:close/>
                <a:moveTo>
                  <a:pt x="105651" y="24117"/>
                </a:moveTo>
                <a:cubicBezTo>
                  <a:pt x="112585" y="24117"/>
                  <a:pt x="118014" y="26746"/>
                  <a:pt x="121939" y="32004"/>
                </a:cubicBezTo>
                <a:cubicBezTo>
                  <a:pt x="125863" y="37262"/>
                  <a:pt x="127825" y="44234"/>
                  <a:pt x="127825" y="52921"/>
                </a:cubicBezTo>
                <a:cubicBezTo>
                  <a:pt x="127825" y="59398"/>
                  <a:pt x="126682" y="64903"/>
                  <a:pt x="124396" y="69437"/>
                </a:cubicBezTo>
                <a:cubicBezTo>
                  <a:pt x="122110" y="73971"/>
                  <a:pt x="119157" y="77438"/>
                  <a:pt x="115538" y="79838"/>
                </a:cubicBezTo>
                <a:cubicBezTo>
                  <a:pt x="111918" y="82239"/>
                  <a:pt x="108051" y="83439"/>
                  <a:pt x="103936" y="83439"/>
                </a:cubicBezTo>
                <a:cubicBezTo>
                  <a:pt x="101422" y="83439"/>
                  <a:pt x="99002" y="82924"/>
                  <a:pt x="96678" y="81896"/>
                </a:cubicBezTo>
                <a:cubicBezTo>
                  <a:pt x="94354" y="80867"/>
                  <a:pt x="92163" y="79362"/>
                  <a:pt x="90106" y="77381"/>
                </a:cubicBezTo>
                <a:lnTo>
                  <a:pt x="90563" y="86525"/>
                </a:lnTo>
                <a:lnTo>
                  <a:pt x="90563" y="103441"/>
                </a:lnTo>
                <a:lnTo>
                  <a:pt x="75018" y="103441"/>
                </a:lnTo>
                <a:lnTo>
                  <a:pt x="75018" y="25489"/>
                </a:lnTo>
                <a:lnTo>
                  <a:pt x="87706" y="25489"/>
                </a:lnTo>
                <a:lnTo>
                  <a:pt x="88849" y="31204"/>
                </a:lnTo>
                <a:lnTo>
                  <a:pt x="89306" y="31204"/>
                </a:lnTo>
                <a:cubicBezTo>
                  <a:pt x="91516" y="29222"/>
                  <a:pt x="94049" y="27546"/>
                  <a:pt x="96907" y="26174"/>
                </a:cubicBezTo>
                <a:cubicBezTo>
                  <a:pt x="99764" y="24803"/>
                  <a:pt x="102679" y="24117"/>
                  <a:pt x="105651" y="24117"/>
                </a:cubicBezTo>
                <a:close/>
                <a:moveTo>
                  <a:pt x="32461" y="19431"/>
                </a:moveTo>
                <a:cubicBezTo>
                  <a:pt x="31546" y="23393"/>
                  <a:pt x="30575" y="27470"/>
                  <a:pt x="29546" y="31661"/>
                </a:cubicBezTo>
                <a:cubicBezTo>
                  <a:pt x="28517" y="35852"/>
                  <a:pt x="27470" y="39852"/>
                  <a:pt x="26403" y="43662"/>
                </a:cubicBezTo>
                <a:lnTo>
                  <a:pt x="24345" y="51320"/>
                </a:lnTo>
                <a:lnTo>
                  <a:pt x="41262" y="51320"/>
                </a:lnTo>
                <a:lnTo>
                  <a:pt x="39204" y="43662"/>
                </a:lnTo>
                <a:cubicBezTo>
                  <a:pt x="38138" y="39852"/>
                  <a:pt x="37090" y="35852"/>
                  <a:pt x="36061" y="31661"/>
                </a:cubicBezTo>
                <a:cubicBezTo>
                  <a:pt x="35032" y="27470"/>
                  <a:pt x="33985" y="23393"/>
                  <a:pt x="32918" y="19431"/>
                </a:cubicBezTo>
                <a:close/>
                <a:moveTo>
                  <a:pt x="384619" y="10401"/>
                </a:moveTo>
                <a:lnTo>
                  <a:pt x="397535" y="10401"/>
                </a:lnTo>
                <a:lnTo>
                  <a:pt x="397535" y="25489"/>
                </a:lnTo>
                <a:lnTo>
                  <a:pt x="411365" y="25489"/>
                </a:lnTo>
                <a:lnTo>
                  <a:pt x="411365" y="37833"/>
                </a:lnTo>
                <a:lnTo>
                  <a:pt x="397535" y="37833"/>
                </a:lnTo>
                <a:lnTo>
                  <a:pt x="397535" y="61836"/>
                </a:lnTo>
                <a:cubicBezTo>
                  <a:pt x="397535" y="65113"/>
                  <a:pt x="398202" y="67475"/>
                  <a:pt x="399535" y="68923"/>
                </a:cubicBezTo>
                <a:cubicBezTo>
                  <a:pt x="400869" y="70370"/>
                  <a:pt x="402717" y="71094"/>
                  <a:pt x="405079" y="71094"/>
                </a:cubicBezTo>
                <a:cubicBezTo>
                  <a:pt x="405993" y="71094"/>
                  <a:pt x="406946" y="70980"/>
                  <a:pt x="407936" y="70751"/>
                </a:cubicBezTo>
                <a:cubicBezTo>
                  <a:pt x="408927" y="70523"/>
                  <a:pt x="409841" y="70256"/>
                  <a:pt x="410679" y="69951"/>
                </a:cubicBezTo>
                <a:lnTo>
                  <a:pt x="413194" y="81381"/>
                </a:lnTo>
                <a:cubicBezTo>
                  <a:pt x="411670" y="81839"/>
                  <a:pt x="409879" y="82296"/>
                  <a:pt x="407822" y="82753"/>
                </a:cubicBezTo>
                <a:cubicBezTo>
                  <a:pt x="405765" y="83210"/>
                  <a:pt x="403479" y="83439"/>
                  <a:pt x="400964" y="83439"/>
                </a:cubicBezTo>
                <a:cubicBezTo>
                  <a:pt x="394106" y="83439"/>
                  <a:pt x="389229" y="81458"/>
                  <a:pt x="386334" y="77495"/>
                </a:cubicBezTo>
                <a:cubicBezTo>
                  <a:pt x="383438" y="73533"/>
                  <a:pt x="381990" y="68351"/>
                  <a:pt x="381990" y="61950"/>
                </a:cubicBezTo>
                <a:lnTo>
                  <a:pt x="381990" y="37833"/>
                </a:lnTo>
                <a:lnTo>
                  <a:pt x="374103" y="37833"/>
                </a:lnTo>
                <a:lnTo>
                  <a:pt x="374103" y="26174"/>
                </a:lnTo>
                <a:lnTo>
                  <a:pt x="382790" y="25489"/>
                </a:lnTo>
                <a:close/>
                <a:moveTo>
                  <a:pt x="23774" y="7429"/>
                </a:moveTo>
                <a:lnTo>
                  <a:pt x="42405" y="7429"/>
                </a:lnTo>
                <a:lnTo>
                  <a:pt x="66065" y="82067"/>
                </a:lnTo>
                <a:lnTo>
                  <a:pt x="49491" y="82067"/>
                </a:lnTo>
                <a:lnTo>
                  <a:pt x="44462" y="63436"/>
                </a:lnTo>
                <a:lnTo>
                  <a:pt x="21031" y="63436"/>
                </a:lnTo>
                <a:lnTo>
                  <a:pt x="16002" y="82067"/>
                </a:lnTo>
                <a:lnTo>
                  <a:pt x="0" y="82067"/>
                </a:lnTo>
                <a:close/>
                <a:moveTo>
                  <a:pt x="208368" y="1714"/>
                </a:moveTo>
                <a:lnTo>
                  <a:pt x="223913" y="1714"/>
                </a:lnTo>
                <a:lnTo>
                  <a:pt x="223913" y="66179"/>
                </a:lnTo>
                <a:cubicBezTo>
                  <a:pt x="223913" y="67932"/>
                  <a:pt x="224237" y="69132"/>
                  <a:pt x="224885" y="69780"/>
                </a:cubicBezTo>
                <a:cubicBezTo>
                  <a:pt x="225533" y="70428"/>
                  <a:pt x="226199" y="70751"/>
                  <a:pt x="226885" y="70751"/>
                </a:cubicBezTo>
                <a:cubicBezTo>
                  <a:pt x="227190" y="70751"/>
                  <a:pt x="227495" y="70751"/>
                  <a:pt x="227799" y="70751"/>
                </a:cubicBezTo>
                <a:cubicBezTo>
                  <a:pt x="228104" y="70751"/>
                  <a:pt x="228485" y="70675"/>
                  <a:pt x="228942" y="70523"/>
                </a:cubicBezTo>
                <a:lnTo>
                  <a:pt x="230886" y="82067"/>
                </a:lnTo>
                <a:cubicBezTo>
                  <a:pt x="229971" y="82448"/>
                  <a:pt x="228866" y="82772"/>
                  <a:pt x="227571" y="83039"/>
                </a:cubicBezTo>
                <a:cubicBezTo>
                  <a:pt x="226275" y="83305"/>
                  <a:pt x="224713" y="83439"/>
                  <a:pt x="222885" y="83439"/>
                </a:cubicBezTo>
                <a:cubicBezTo>
                  <a:pt x="217474" y="83439"/>
                  <a:pt x="213702" y="81819"/>
                  <a:pt x="211569" y="78581"/>
                </a:cubicBezTo>
                <a:cubicBezTo>
                  <a:pt x="209435" y="75342"/>
                  <a:pt x="208368" y="70980"/>
                  <a:pt x="208368" y="65494"/>
                </a:cubicBezTo>
                <a:close/>
                <a:moveTo>
                  <a:pt x="435216" y="0"/>
                </a:moveTo>
                <a:cubicBezTo>
                  <a:pt x="437807" y="0"/>
                  <a:pt x="439921" y="781"/>
                  <a:pt x="441560" y="2343"/>
                </a:cubicBezTo>
                <a:cubicBezTo>
                  <a:pt x="443198" y="3905"/>
                  <a:pt x="444017" y="5905"/>
                  <a:pt x="444017" y="8344"/>
                </a:cubicBezTo>
                <a:cubicBezTo>
                  <a:pt x="444017" y="10782"/>
                  <a:pt x="443198" y="12782"/>
                  <a:pt x="441560" y="14344"/>
                </a:cubicBezTo>
                <a:cubicBezTo>
                  <a:pt x="439921" y="15906"/>
                  <a:pt x="437807" y="16688"/>
                  <a:pt x="435216" y="16688"/>
                </a:cubicBezTo>
                <a:cubicBezTo>
                  <a:pt x="432625" y="16688"/>
                  <a:pt x="430511" y="15906"/>
                  <a:pt x="428872" y="14344"/>
                </a:cubicBezTo>
                <a:cubicBezTo>
                  <a:pt x="427234" y="12782"/>
                  <a:pt x="426415" y="10782"/>
                  <a:pt x="426415" y="8344"/>
                </a:cubicBezTo>
                <a:cubicBezTo>
                  <a:pt x="426415" y="5905"/>
                  <a:pt x="427234" y="3905"/>
                  <a:pt x="428872" y="2343"/>
                </a:cubicBezTo>
                <a:cubicBezTo>
                  <a:pt x="430511" y="781"/>
                  <a:pt x="432625" y="0"/>
                  <a:pt x="435216" y="0"/>
                </a:cubicBezTo>
                <a:close/>
                <a:moveTo>
                  <a:pt x="244716" y="0"/>
                </a:moveTo>
                <a:cubicBezTo>
                  <a:pt x="247307" y="0"/>
                  <a:pt x="249421" y="781"/>
                  <a:pt x="251059" y="2343"/>
                </a:cubicBezTo>
                <a:cubicBezTo>
                  <a:pt x="252698" y="3905"/>
                  <a:pt x="253517" y="5905"/>
                  <a:pt x="253517" y="8344"/>
                </a:cubicBezTo>
                <a:cubicBezTo>
                  <a:pt x="253517" y="10782"/>
                  <a:pt x="252698" y="12782"/>
                  <a:pt x="251059" y="14344"/>
                </a:cubicBezTo>
                <a:cubicBezTo>
                  <a:pt x="249421" y="15906"/>
                  <a:pt x="247307" y="16688"/>
                  <a:pt x="244716" y="16688"/>
                </a:cubicBezTo>
                <a:cubicBezTo>
                  <a:pt x="242125" y="16688"/>
                  <a:pt x="240010" y="15906"/>
                  <a:pt x="238372" y="14344"/>
                </a:cubicBezTo>
                <a:cubicBezTo>
                  <a:pt x="236734" y="12782"/>
                  <a:pt x="235915" y="10782"/>
                  <a:pt x="235915" y="8344"/>
                </a:cubicBezTo>
                <a:cubicBezTo>
                  <a:pt x="235915" y="5905"/>
                  <a:pt x="236734" y="3905"/>
                  <a:pt x="238372" y="2343"/>
                </a:cubicBezTo>
                <a:cubicBezTo>
                  <a:pt x="240010" y="781"/>
                  <a:pt x="242125" y="0"/>
                  <a:pt x="244716" y="0"/>
                </a:cubicBezTo>
                <a:close/>
              </a:path>
            </a:pathLst>
          </a:custGeom>
          <a:solidFill>
            <a:schemeClr val="accent6">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7" name="table">
            <a:extLst>
              <a:ext uri="{FF2B5EF4-FFF2-40B4-BE49-F238E27FC236}">
                <a16:creationId xmlns:a16="http://schemas.microsoft.com/office/drawing/2014/main" id="{ADB2AE58-1EDA-8A87-D3C1-C6065F7B96C4}"/>
              </a:ext>
            </a:extLst>
          </p:cNvPr>
          <p:cNvSpPr txBox="1">
            <a:spLocks/>
          </p:cNvSpPr>
          <p:nvPr/>
        </p:nvSpPr>
        <p:spPr>
          <a:xfrm>
            <a:off x="420199" y="-386933"/>
            <a:ext cx="931888" cy="84553"/>
          </a:xfrm>
          <a:custGeom>
            <a:avLst/>
            <a:gdLst/>
            <a:ahLst/>
            <a:cxnLst/>
            <a:rect l="l" t="t" r="r" b="b"/>
            <a:pathLst>
              <a:path w="931888" h="84553">
                <a:moveTo>
                  <a:pt x="105129" y="54750"/>
                </a:moveTo>
                <a:cubicBezTo>
                  <a:pt x="103120" y="55419"/>
                  <a:pt x="99938" y="56219"/>
                  <a:pt x="95585" y="57150"/>
                </a:cubicBezTo>
                <a:cubicBezTo>
                  <a:pt x="91232" y="58080"/>
                  <a:pt x="88386" y="58991"/>
                  <a:pt x="87046" y="59884"/>
                </a:cubicBezTo>
                <a:cubicBezTo>
                  <a:pt x="85000" y="61335"/>
                  <a:pt x="83977" y="63177"/>
                  <a:pt x="83977" y="65410"/>
                </a:cubicBezTo>
                <a:cubicBezTo>
                  <a:pt x="83977" y="67605"/>
                  <a:pt x="84795" y="69502"/>
                  <a:pt x="86432" y="71102"/>
                </a:cubicBezTo>
                <a:cubicBezTo>
                  <a:pt x="88069" y="72702"/>
                  <a:pt x="90153" y="73502"/>
                  <a:pt x="92683" y="73502"/>
                </a:cubicBezTo>
                <a:cubicBezTo>
                  <a:pt x="95511" y="73502"/>
                  <a:pt x="98208" y="72572"/>
                  <a:pt x="100776" y="70712"/>
                </a:cubicBezTo>
                <a:cubicBezTo>
                  <a:pt x="102673" y="69298"/>
                  <a:pt x="103920" y="67568"/>
                  <a:pt x="104515" y="65521"/>
                </a:cubicBezTo>
                <a:cubicBezTo>
                  <a:pt x="104924" y="64182"/>
                  <a:pt x="105129" y="61633"/>
                  <a:pt x="105129" y="57875"/>
                </a:cubicBezTo>
                <a:close/>
                <a:moveTo>
                  <a:pt x="566105" y="35383"/>
                </a:moveTo>
                <a:cubicBezTo>
                  <a:pt x="562012" y="35383"/>
                  <a:pt x="558571" y="36946"/>
                  <a:pt x="555780" y="40072"/>
                </a:cubicBezTo>
                <a:cubicBezTo>
                  <a:pt x="552990" y="43197"/>
                  <a:pt x="551595" y="47699"/>
                  <a:pt x="551595" y="53578"/>
                </a:cubicBezTo>
                <a:cubicBezTo>
                  <a:pt x="551595" y="59456"/>
                  <a:pt x="552990" y="63958"/>
                  <a:pt x="555780" y="67084"/>
                </a:cubicBezTo>
                <a:cubicBezTo>
                  <a:pt x="558571" y="70209"/>
                  <a:pt x="562012" y="71772"/>
                  <a:pt x="566105" y="71772"/>
                </a:cubicBezTo>
                <a:cubicBezTo>
                  <a:pt x="570198" y="71772"/>
                  <a:pt x="573630" y="70209"/>
                  <a:pt x="576402" y="67084"/>
                </a:cubicBezTo>
                <a:cubicBezTo>
                  <a:pt x="579174" y="63958"/>
                  <a:pt x="580560" y="59419"/>
                  <a:pt x="580560" y="53466"/>
                </a:cubicBezTo>
                <a:cubicBezTo>
                  <a:pt x="580560" y="47662"/>
                  <a:pt x="579174" y="43197"/>
                  <a:pt x="576402" y="40072"/>
                </a:cubicBezTo>
                <a:cubicBezTo>
                  <a:pt x="573630" y="36946"/>
                  <a:pt x="570198" y="35383"/>
                  <a:pt x="566105" y="35383"/>
                </a:cubicBezTo>
                <a:close/>
                <a:moveTo>
                  <a:pt x="366080" y="35383"/>
                </a:moveTo>
                <a:cubicBezTo>
                  <a:pt x="361987" y="35383"/>
                  <a:pt x="358546" y="36946"/>
                  <a:pt x="355755" y="40072"/>
                </a:cubicBezTo>
                <a:cubicBezTo>
                  <a:pt x="352965" y="43197"/>
                  <a:pt x="351569" y="47699"/>
                  <a:pt x="351569" y="53578"/>
                </a:cubicBezTo>
                <a:cubicBezTo>
                  <a:pt x="351569" y="59456"/>
                  <a:pt x="352965" y="63958"/>
                  <a:pt x="355755" y="67084"/>
                </a:cubicBezTo>
                <a:cubicBezTo>
                  <a:pt x="358546" y="70209"/>
                  <a:pt x="361987" y="71772"/>
                  <a:pt x="366080" y="71772"/>
                </a:cubicBezTo>
                <a:cubicBezTo>
                  <a:pt x="370173" y="71772"/>
                  <a:pt x="373605" y="70209"/>
                  <a:pt x="376377" y="67084"/>
                </a:cubicBezTo>
                <a:cubicBezTo>
                  <a:pt x="379149" y="63958"/>
                  <a:pt x="380535" y="59419"/>
                  <a:pt x="380535" y="53466"/>
                </a:cubicBezTo>
                <a:cubicBezTo>
                  <a:pt x="380535" y="47662"/>
                  <a:pt x="379149" y="43197"/>
                  <a:pt x="376377" y="40072"/>
                </a:cubicBezTo>
                <a:cubicBezTo>
                  <a:pt x="373605" y="36946"/>
                  <a:pt x="370173" y="35383"/>
                  <a:pt x="366080" y="35383"/>
                </a:cubicBezTo>
                <a:close/>
                <a:moveTo>
                  <a:pt x="734151" y="34602"/>
                </a:moveTo>
                <a:cubicBezTo>
                  <a:pt x="730728" y="34602"/>
                  <a:pt x="727900" y="35849"/>
                  <a:pt x="725668" y="38341"/>
                </a:cubicBezTo>
                <a:cubicBezTo>
                  <a:pt x="723435" y="40834"/>
                  <a:pt x="722338" y="44220"/>
                  <a:pt x="722375" y="48499"/>
                </a:cubicBezTo>
                <a:lnTo>
                  <a:pt x="745815" y="48499"/>
                </a:lnTo>
                <a:cubicBezTo>
                  <a:pt x="745704" y="43960"/>
                  <a:pt x="744532" y="40509"/>
                  <a:pt x="742299" y="38146"/>
                </a:cubicBezTo>
                <a:cubicBezTo>
                  <a:pt x="740067" y="35783"/>
                  <a:pt x="737351" y="34602"/>
                  <a:pt x="734151" y="34602"/>
                </a:cubicBezTo>
                <a:close/>
                <a:moveTo>
                  <a:pt x="257901" y="34602"/>
                </a:moveTo>
                <a:cubicBezTo>
                  <a:pt x="254478" y="34602"/>
                  <a:pt x="251650" y="35849"/>
                  <a:pt x="249418" y="38341"/>
                </a:cubicBezTo>
                <a:cubicBezTo>
                  <a:pt x="247185" y="40834"/>
                  <a:pt x="246088" y="44220"/>
                  <a:pt x="246125" y="48499"/>
                </a:cubicBezTo>
                <a:lnTo>
                  <a:pt x="269565" y="48499"/>
                </a:lnTo>
                <a:cubicBezTo>
                  <a:pt x="269454" y="43960"/>
                  <a:pt x="268282" y="40509"/>
                  <a:pt x="266049" y="38146"/>
                </a:cubicBezTo>
                <a:cubicBezTo>
                  <a:pt x="263817" y="35783"/>
                  <a:pt x="261101" y="34602"/>
                  <a:pt x="257901" y="34602"/>
                </a:cubicBezTo>
                <a:close/>
                <a:moveTo>
                  <a:pt x="167116" y="34602"/>
                </a:moveTo>
                <a:cubicBezTo>
                  <a:pt x="163358" y="34602"/>
                  <a:pt x="160232" y="36062"/>
                  <a:pt x="157739" y="38983"/>
                </a:cubicBezTo>
                <a:cubicBezTo>
                  <a:pt x="155247" y="41904"/>
                  <a:pt x="154000" y="46341"/>
                  <a:pt x="154000" y="52294"/>
                </a:cubicBezTo>
                <a:cubicBezTo>
                  <a:pt x="154000" y="58433"/>
                  <a:pt x="154968" y="62972"/>
                  <a:pt x="156902" y="65912"/>
                </a:cubicBezTo>
                <a:cubicBezTo>
                  <a:pt x="159618" y="70079"/>
                  <a:pt x="163228" y="72163"/>
                  <a:pt x="167730" y="72163"/>
                </a:cubicBezTo>
                <a:cubicBezTo>
                  <a:pt x="171190" y="72163"/>
                  <a:pt x="174138" y="70684"/>
                  <a:pt x="176575" y="67726"/>
                </a:cubicBezTo>
                <a:cubicBezTo>
                  <a:pt x="179013" y="64768"/>
                  <a:pt x="180231" y="60108"/>
                  <a:pt x="180231" y="53745"/>
                </a:cubicBezTo>
                <a:cubicBezTo>
                  <a:pt x="180231" y="46973"/>
                  <a:pt x="179003" y="42090"/>
                  <a:pt x="176548" y="39095"/>
                </a:cubicBezTo>
                <a:cubicBezTo>
                  <a:pt x="174092" y="36100"/>
                  <a:pt x="170948" y="34602"/>
                  <a:pt x="167116" y="34602"/>
                </a:cubicBezTo>
                <a:close/>
                <a:moveTo>
                  <a:pt x="903647" y="22603"/>
                </a:moveTo>
                <a:cubicBezTo>
                  <a:pt x="911759" y="22603"/>
                  <a:pt x="917786" y="23924"/>
                  <a:pt x="921730" y="26565"/>
                </a:cubicBezTo>
                <a:cubicBezTo>
                  <a:pt x="925674" y="29207"/>
                  <a:pt x="928390" y="33114"/>
                  <a:pt x="929878" y="38286"/>
                </a:cubicBezTo>
                <a:lnTo>
                  <a:pt x="915089" y="41020"/>
                </a:lnTo>
                <a:cubicBezTo>
                  <a:pt x="914456" y="38713"/>
                  <a:pt x="913256" y="36946"/>
                  <a:pt x="911489" y="35718"/>
                </a:cubicBezTo>
                <a:cubicBezTo>
                  <a:pt x="909721" y="34490"/>
                  <a:pt x="907201" y="33877"/>
                  <a:pt x="903926" y="33877"/>
                </a:cubicBezTo>
                <a:cubicBezTo>
                  <a:pt x="899796" y="33877"/>
                  <a:pt x="896839" y="34453"/>
                  <a:pt x="895053" y="35607"/>
                </a:cubicBezTo>
                <a:cubicBezTo>
                  <a:pt x="893862" y="36425"/>
                  <a:pt x="893267" y="37486"/>
                  <a:pt x="893267" y="38788"/>
                </a:cubicBezTo>
                <a:cubicBezTo>
                  <a:pt x="893267" y="39904"/>
                  <a:pt x="893788" y="40853"/>
                  <a:pt x="894829" y="41634"/>
                </a:cubicBezTo>
                <a:cubicBezTo>
                  <a:pt x="896243" y="42676"/>
                  <a:pt x="901127" y="44146"/>
                  <a:pt x="909480" y="46043"/>
                </a:cubicBezTo>
                <a:cubicBezTo>
                  <a:pt x="917833" y="47941"/>
                  <a:pt x="923665" y="50266"/>
                  <a:pt x="926976" y="53020"/>
                </a:cubicBezTo>
                <a:cubicBezTo>
                  <a:pt x="930250" y="55810"/>
                  <a:pt x="931888" y="59698"/>
                  <a:pt x="931888" y="64684"/>
                </a:cubicBezTo>
                <a:cubicBezTo>
                  <a:pt x="931888" y="70116"/>
                  <a:pt x="929618" y="74786"/>
                  <a:pt x="925079" y="78692"/>
                </a:cubicBezTo>
                <a:cubicBezTo>
                  <a:pt x="920539" y="82599"/>
                  <a:pt x="913824" y="84553"/>
                  <a:pt x="904931" y="84553"/>
                </a:cubicBezTo>
                <a:cubicBezTo>
                  <a:pt x="896857" y="84553"/>
                  <a:pt x="890467" y="82915"/>
                  <a:pt x="885760" y="79641"/>
                </a:cubicBezTo>
                <a:cubicBezTo>
                  <a:pt x="881053" y="76367"/>
                  <a:pt x="877975" y="71921"/>
                  <a:pt x="876523" y="66302"/>
                </a:cubicBezTo>
                <a:lnTo>
                  <a:pt x="892262" y="63903"/>
                </a:lnTo>
                <a:cubicBezTo>
                  <a:pt x="892932" y="66954"/>
                  <a:pt x="894290" y="69270"/>
                  <a:pt x="896336" y="70851"/>
                </a:cubicBezTo>
                <a:cubicBezTo>
                  <a:pt x="898383" y="72432"/>
                  <a:pt x="901248" y="73223"/>
                  <a:pt x="904931" y="73223"/>
                </a:cubicBezTo>
                <a:cubicBezTo>
                  <a:pt x="908987" y="73223"/>
                  <a:pt x="912038" y="72479"/>
                  <a:pt x="914084" y="70991"/>
                </a:cubicBezTo>
                <a:cubicBezTo>
                  <a:pt x="915461" y="69949"/>
                  <a:pt x="916149" y="68554"/>
                  <a:pt x="916149" y="66805"/>
                </a:cubicBezTo>
                <a:cubicBezTo>
                  <a:pt x="916149" y="65614"/>
                  <a:pt x="915777" y="64628"/>
                  <a:pt x="915033" y="63847"/>
                </a:cubicBezTo>
                <a:cubicBezTo>
                  <a:pt x="914251" y="63103"/>
                  <a:pt x="912503" y="62414"/>
                  <a:pt x="909787" y="61782"/>
                </a:cubicBezTo>
                <a:cubicBezTo>
                  <a:pt x="897136" y="58991"/>
                  <a:pt x="889118" y="56443"/>
                  <a:pt x="885732" y="54136"/>
                </a:cubicBezTo>
                <a:cubicBezTo>
                  <a:pt x="881044" y="50936"/>
                  <a:pt x="878700" y="46490"/>
                  <a:pt x="878700" y="40797"/>
                </a:cubicBezTo>
                <a:cubicBezTo>
                  <a:pt x="878700" y="35662"/>
                  <a:pt x="880728" y="31346"/>
                  <a:pt x="884783" y="27849"/>
                </a:cubicBezTo>
                <a:cubicBezTo>
                  <a:pt x="888839" y="24352"/>
                  <a:pt x="895127" y="22603"/>
                  <a:pt x="903647" y="22603"/>
                </a:cubicBezTo>
                <a:close/>
                <a:moveTo>
                  <a:pt x="811262" y="22603"/>
                </a:moveTo>
                <a:cubicBezTo>
                  <a:pt x="814723" y="22603"/>
                  <a:pt x="817885" y="23226"/>
                  <a:pt x="820750" y="24472"/>
                </a:cubicBezTo>
                <a:cubicBezTo>
                  <a:pt x="823615" y="25719"/>
                  <a:pt x="825782" y="27310"/>
                  <a:pt x="827252" y="29244"/>
                </a:cubicBezTo>
                <a:cubicBezTo>
                  <a:pt x="828722" y="31179"/>
                  <a:pt x="829745" y="33374"/>
                  <a:pt x="830322" y="35830"/>
                </a:cubicBezTo>
                <a:cubicBezTo>
                  <a:pt x="830898" y="38286"/>
                  <a:pt x="831187" y="41802"/>
                  <a:pt x="831187" y="46378"/>
                </a:cubicBezTo>
                <a:lnTo>
                  <a:pt x="831187" y="83213"/>
                </a:lnTo>
                <a:lnTo>
                  <a:pt x="815504" y="83213"/>
                </a:lnTo>
                <a:lnTo>
                  <a:pt x="815504" y="52964"/>
                </a:lnTo>
                <a:cubicBezTo>
                  <a:pt x="815504" y="46564"/>
                  <a:pt x="815169" y="42425"/>
                  <a:pt x="814499" y="40546"/>
                </a:cubicBezTo>
                <a:cubicBezTo>
                  <a:pt x="813830" y="38667"/>
                  <a:pt x="812741" y="37207"/>
                  <a:pt x="811234" y="36165"/>
                </a:cubicBezTo>
                <a:cubicBezTo>
                  <a:pt x="809728" y="35123"/>
                  <a:pt x="807914" y="34602"/>
                  <a:pt x="805793" y="34602"/>
                </a:cubicBezTo>
                <a:cubicBezTo>
                  <a:pt x="803077" y="34602"/>
                  <a:pt x="800640" y="35346"/>
                  <a:pt x="798482" y="36835"/>
                </a:cubicBezTo>
                <a:cubicBezTo>
                  <a:pt x="796324" y="38323"/>
                  <a:pt x="794845" y="40295"/>
                  <a:pt x="794045" y="42750"/>
                </a:cubicBezTo>
                <a:cubicBezTo>
                  <a:pt x="793245" y="45206"/>
                  <a:pt x="792845" y="49745"/>
                  <a:pt x="792845" y="56368"/>
                </a:cubicBezTo>
                <a:lnTo>
                  <a:pt x="792845" y="83213"/>
                </a:lnTo>
                <a:lnTo>
                  <a:pt x="777162" y="83213"/>
                </a:lnTo>
                <a:lnTo>
                  <a:pt x="777162" y="23942"/>
                </a:lnTo>
                <a:lnTo>
                  <a:pt x="791729" y="23942"/>
                </a:lnTo>
                <a:lnTo>
                  <a:pt x="791729" y="32649"/>
                </a:lnTo>
                <a:cubicBezTo>
                  <a:pt x="796900" y="25951"/>
                  <a:pt x="803412" y="22603"/>
                  <a:pt x="811262" y="22603"/>
                </a:cubicBezTo>
                <a:close/>
                <a:moveTo>
                  <a:pt x="733202" y="22603"/>
                </a:moveTo>
                <a:cubicBezTo>
                  <a:pt x="742020" y="22603"/>
                  <a:pt x="748978" y="25514"/>
                  <a:pt x="754075" y="31337"/>
                </a:cubicBezTo>
                <a:cubicBezTo>
                  <a:pt x="759173" y="37160"/>
                  <a:pt x="761610" y="46080"/>
                  <a:pt x="761386" y="58098"/>
                </a:cubicBezTo>
                <a:lnTo>
                  <a:pt x="722096" y="58098"/>
                </a:lnTo>
                <a:cubicBezTo>
                  <a:pt x="722207" y="62749"/>
                  <a:pt x="723472" y="66368"/>
                  <a:pt x="725891" y="68953"/>
                </a:cubicBezTo>
                <a:cubicBezTo>
                  <a:pt x="728309" y="71539"/>
                  <a:pt x="731323" y="72832"/>
                  <a:pt x="734932" y="72832"/>
                </a:cubicBezTo>
                <a:cubicBezTo>
                  <a:pt x="737388" y="72832"/>
                  <a:pt x="739453" y="72163"/>
                  <a:pt x="741127" y="70823"/>
                </a:cubicBezTo>
                <a:cubicBezTo>
                  <a:pt x="742801" y="69484"/>
                  <a:pt x="744066" y="67326"/>
                  <a:pt x="744922" y="64349"/>
                </a:cubicBezTo>
                <a:lnTo>
                  <a:pt x="760549" y="66972"/>
                </a:lnTo>
                <a:cubicBezTo>
                  <a:pt x="758540" y="72702"/>
                  <a:pt x="755368" y="77065"/>
                  <a:pt x="751034" y="80060"/>
                </a:cubicBezTo>
                <a:cubicBezTo>
                  <a:pt x="746699" y="83055"/>
                  <a:pt x="741276" y="84553"/>
                  <a:pt x="734765" y="84553"/>
                </a:cubicBezTo>
                <a:cubicBezTo>
                  <a:pt x="724458" y="84553"/>
                  <a:pt x="716831" y="81185"/>
                  <a:pt x="711882" y="74451"/>
                </a:cubicBezTo>
                <a:cubicBezTo>
                  <a:pt x="707976" y="69056"/>
                  <a:pt x="706022" y="62247"/>
                  <a:pt x="706022" y="54024"/>
                </a:cubicBezTo>
                <a:cubicBezTo>
                  <a:pt x="706022" y="44201"/>
                  <a:pt x="708590" y="36509"/>
                  <a:pt x="713724" y="30946"/>
                </a:cubicBezTo>
                <a:cubicBezTo>
                  <a:pt x="718859" y="25384"/>
                  <a:pt x="725351" y="22603"/>
                  <a:pt x="733202" y="22603"/>
                </a:cubicBezTo>
                <a:close/>
                <a:moveTo>
                  <a:pt x="639812" y="22603"/>
                </a:moveTo>
                <a:cubicBezTo>
                  <a:pt x="643273" y="22603"/>
                  <a:pt x="646435" y="23226"/>
                  <a:pt x="649300" y="24472"/>
                </a:cubicBezTo>
                <a:cubicBezTo>
                  <a:pt x="652165" y="25719"/>
                  <a:pt x="654332" y="27310"/>
                  <a:pt x="655802" y="29244"/>
                </a:cubicBezTo>
                <a:cubicBezTo>
                  <a:pt x="657272" y="31179"/>
                  <a:pt x="658295" y="33374"/>
                  <a:pt x="658872" y="35830"/>
                </a:cubicBezTo>
                <a:cubicBezTo>
                  <a:pt x="659448" y="38286"/>
                  <a:pt x="659737" y="41802"/>
                  <a:pt x="659737" y="46378"/>
                </a:cubicBezTo>
                <a:lnTo>
                  <a:pt x="659737" y="83213"/>
                </a:lnTo>
                <a:lnTo>
                  <a:pt x="644054" y="83213"/>
                </a:lnTo>
                <a:lnTo>
                  <a:pt x="644054" y="52964"/>
                </a:lnTo>
                <a:cubicBezTo>
                  <a:pt x="644054" y="46564"/>
                  <a:pt x="643719" y="42425"/>
                  <a:pt x="643049" y="40546"/>
                </a:cubicBezTo>
                <a:cubicBezTo>
                  <a:pt x="642380" y="38667"/>
                  <a:pt x="641291" y="37207"/>
                  <a:pt x="639784" y="36165"/>
                </a:cubicBezTo>
                <a:cubicBezTo>
                  <a:pt x="638278" y="35123"/>
                  <a:pt x="636464" y="34602"/>
                  <a:pt x="634343" y="34602"/>
                </a:cubicBezTo>
                <a:cubicBezTo>
                  <a:pt x="631627" y="34602"/>
                  <a:pt x="629190" y="35346"/>
                  <a:pt x="627032" y="36835"/>
                </a:cubicBezTo>
                <a:cubicBezTo>
                  <a:pt x="624874" y="38323"/>
                  <a:pt x="623395" y="40295"/>
                  <a:pt x="622595" y="42750"/>
                </a:cubicBezTo>
                <a:cubicBezTo>
                  <a:pt x="621795" y="45206"/>
                  <a:pt x="621395" y="49745"/>
                  <a:pt x="621395" y="56368"/>
                </a:cubicBezTo>
                <a:lnTo>
                  <a:pt x="621395" y="83213"/>
                </a:lnTo>
                <a:lnTo>
                  <a:pt x="605712" y="83213"/>
                </a:lnTo>
                <a:lnTo>
                  <a:pt x="605712" y="23942"/>
                </a:lnTo>
                <a:lnTo>
                  <a:pt x="620279" y="23942"/>
                </a:lnTo>
                <a:lnTo>
                  <a:pt x="620279" y="32649"/>
                </a:lnTo>
                <a:cubicBezTo>
                  <a:pt x="625450" y="25951"/>
                  <a:pt x="631962" y="22603"/>
                  <a:pt x="639812" y="22603"/>
                </a:cubicBezTo>
                <a:close/>
                <a:moveTo>
                  <a:pt x="566049" y="22603"/>
                </a:moveTo>
                <a:cubicBezTo>
                  <a:pt x="575016" y="22603"/>
                  <a:pt x="582365" y="25514"/>
                  <a:pt x="588095" y="31337"/>
                </a:cubicBezTo>
                <a:cubicBezTo>
                  <a:pt x="593825" y="37160"/>
                  <a:pt x="596689" y="44518"/>
                  <a:pt x="596689" y="53410"/>
                </a:cubicBezTo>
                <a:cubicBezTo>
                  <a:pt x="596689" y="62377"/>
                  <a:pt x="593797" y="69809"/>
                  <a:pt x="588011" y="75707"/>
                </a:cubicBezTo>
                <a:cubicBezTo>
                  <a:pt x="582225" y="81604"/>
                  <a:pt x="574942" y="84553"/>
                  <a:pt x="566161" y="84553"/>
                </a:cubicBezTo>
                <a:cubicBezTo>
                  <a:pt x="560729" y="84553"/>
                  <a:pt x="555548" y="83325"/>
                  <a:pt x="550618" y="80869"/>
                </a:cubicBezTo>
                <a:cubicBezTo>
                  <a:pt x="545688" y="78413"/>
                  <a:pt x="541939" y="74814"/>
                  <a:pt x="539372" y="70070"/>
                </a:cubicBezTo>
                <a:cubicBezTo>
                  <a:pt x="536805" y="65326"/>
                  <a:pt x="535521" y="59549"/>
                  <a:pt x="535521" y="52741"/>
                </a:cubicBezTo>
                <a:cubicBezTo>
                  <a:pt x="535521" y="47532"/>
                  <a:pt x="536805" y="42490"/>
                  <a:pt x="539372" y="37616"/>
                </a:cubicBezTo>
                <a:cubicBezTo>
                  <a:pt x="541939" y="32742"/>
                  <a:pt x="545576" y="29021"/>
                  <a:pt x="550283" y="26454"/>
                </a:cubicBezTo>
                <a:cubicBezTo>
                  <a:pt x="554990" y="23886"/>
                  <a:pt x="560245" y="22603"/>
                  <a:pt x="566049" y="22603"/>
                </a:cubicBezTo>
                <a:close/>
                <a:moveTo>
                  <a:pt x="497756" y="22603"/>
                </a:moveTo>
                <a:cubicBezTo>
                  <a:pt x="504974" y="22603"/>
                  <a:pt x="510713" y="24156"/>
                  <a:pt x="514974" y="27263"/>
                </a:cubicBezTo>
                <a:cubicBezTo>
                  <a:pt x="519234" y="30370"/>
                  <a:pt x="522294" y="35104"/>
                  <a:pt x="524154" y="41467"/>
                </a:cubicBezTo>
                <a:lnTo>
                  <a:pt x="508695" y="44257"/>
                </a:lnTo>
                <a:cubicBezTo>
                  <a:pt x="508174" y="41169"/>
                  <a:pt x="506993" y="38844"/>
                  <a:pt x="505151" y="37281"/>
                </a:cubicBezTo>
                <a:cubicBezTo>
                  <a:pt x="503309" y="35718"/>
                  <a:pt x="500919" y="34937"/>
                  <a:pt x="497979" y="34937"/>
                </a:cubicBezTo>
                <a:cubicBezTo>
                  <a:pt x="494072" y="34937"/>
                  <a:pt x="490956" y="36286"/>
                  <a:pt x="488631" y="38983"/>
                </a:cubicBezTo>
                <a:cubicBezTo>
                  <a:pt x="486305" y="41681"/>
                  <a:pt x="485143" y="46192"/>
                  <a:pt x="485143" y="52517"/>
                </a:cubicBezTo>
                <a:cubicBezTo>
                  <a:pt x="485143" y="59549"/>
                  <a:pt x="486324" y="64517"/>
                  <a:pt x="488687" y="67419"/>
                </a:cubicBezTo>
                <a:cubicBezTo>
                  <a:pt x="491049" y="70321"/>
                  <a:pt x="494221" y="71772"/>
                  <a:pt x="498202" y="71772"/>
                </a:cubicBezTo>
                <a:cubicBezTo>
                  <a:pt x="501179" y="71772"/>
                  <a:pt x="503616" y="70925"/>
                  <a:pt x="505514" y="69233"/>
                </a:cubicBezTo>
                <a:cubicBezTo>
                  <a:pt x="507411" y="67540"/>
                  <a:pt x="508751" y="64628"/>
                  <a:pt x="509532" y="60498"/>
                </a:cubicBezTo>
                <a:lnTo>
                  <a:pt x="524936" y="63121"/>
                </a:lnTo>
                <a:cubicBezTo>
                  <a:pt x="523336" y="70191"/>
                  <a:pt x="520266" y="75530"/>
                  <a:pt x="515727" y="79139"/>
                </a:cubicBezTo>
                <a:cubicBezTo>
                  <a:pt x="511188" y="82748"/>
                  <a:pt x="505104" y="84553"/>
                  <a:pt x="497477" y="84553"/>
                </a:cubicBezTo>
                <a:cubicBezTo>
                  <a:pt x="488808" y="84553"/>
                  <a:pt x="481896" y="81818"/>
                  <a:pt x="476743" y="76348"/>
                </a:cubicBezTo>
                <a:cubicBezTo>
                  <a:pt x="471590" y="70879"/>
                  <a:pt x="469014" y="63307"/>
                  <a:pt x="469014" y="53633"/>
                </a:cubicBezTo>
                <a:cubicBezTo>
                  <a:pt x="469014" y="43848"/>
                  <a:pt x="471599" y="36230"/>
                  <a:pt x="476771" y="30779"/>
                </a:cubicBezTo>
                <a:cubicBezTo>
                  <a:pt x="481943" y="25328"/>
                  <a:pt x="488938" y="22603"/>
                  <a:pt x="497756" y="22603"/>
                </a:cubicBezTo>
                <a:close/>
                <a:moveTo>
                  <a:pt x="366024" y="22603"/>
                </a:moveTo>
                <a:cubicBezTo>
                  <a:pt x="374991" y="22603"/>
                  <a:pt x="382340" y="25514"/>
                  <a:pt x="388070" y="31337"/>
                </a:cubicBezTo>
                <a:cubicBezTo>
                  <a:pt x="393799" y="37160"/>
                  <a:pt x="396664" y="44518"/>
                  <a:pt x="396664" y="53410"/>
                </a:cubicBezTo>
                <a:cubicBezTo>
                  <a:pt x="396664" y="62377"/>
                  <a:pt x="393772" y="69809"/>
                  <a:pt x="387986" y="75707"/>
                </a:cubicBezTo>
                <a:cubicBezTo>
                  <a:pt x="382200" y="81604"/>
                  <a:pt x="374917" y="84553"/>
                  <a:pt x="366136" y="84553"/>
                </a:cubicBezTo>
                <a:cubicBezTo>
                  <a:pt x="360704" y="84553"/>
                  <a:pt x="355523" y="83325"/>
                  <a:pt x="350593" y="80869"/>
                </a:cubicBezTo>
                <a:cubicBezTo>
                  <a:pt x="345663" y="78413"/>
                  <a:pt x="341914" y="74814"/>
                  <a:pt x="339347" y="70070"/>
                </a:cubicBezTo>
                <a:cubicBezTo>
                  <a:pt x="336780" y="65326"/>
                  <a:pt x="335496" y="59549"/>
                  <a:pt x="335496" y="52741"/>
                </a:cubicBezTo>
                <a:cubicBezTo>
                  <a:pt x="335496" y="47532"/>
                  <a:pt x="336780" y="42490"/>
                  <a:pt x="339347" y="37616"/>
                </a:cubicBezTo>
                <a:cubicBezTo>
                  <a:pt x="341914" y="32742"/>
                  <a:pt x="345551" y="29021"/>
                  <a:pt x="350258" y="26454"/>
                </a:cubicBezTo>
                <a:cubicBezTo>
                  <a:pt x="354965" y="23886"/>
                  <a:pt x="360220" y="22603"/>
                  <a:pt x="366024" y="22603"/>
                </a:cubicBezTo>
                <a:close/>
                <a:moveTo>
                  <a:pt x="256952" y="22603"/>
                </a:moveTo>
                <a:cubicBezTo>
                  <a:pt x="265770" y="22603"/>
                  <a:pt x="272728" y="25514"/>
                  <a:pt x="277825" y="31337"/>
                </a:cubicBezTo>
                <a:cubicBezTo>
                  <a:pt x="282923" y="37160"/>
                  <a:pt x="285360" y="46080"/>
                  <a:pt x="285136" y="58098"/>
                </a:cubicBezTo>
                <a:lnTo>
                  <a:pt x="245846" y="58098"/>
                </a:lnTo>
                <a:cubicBezTo>
                  <a:pt x="245957" y="62749"/>
                  <a:pt x="247222" y="66368"/>
                  <a:pt x="249641" y="68953"/>
                </a:cubicBezTo>
                <a:cubicBezTo>
                  <a:pt x="252059" y="71539"/>
                  <a:pt x="255073" y="72832"/>
                  <a:pt x="258682" y="72832"/>
                </a:cubicBezTo>
                <a:cubicBezTo>
                  <a:pt x="261138" y="72832"/>
                  <a:pt x="263203" y="72163"/>
                  <a:pt x="264877" y="70823"/>
                </a:cubicBezTo>
                <a:cubicBezTo>
                  <a:pt x="266551" y="69484"/>
                  <a:pt x="267816" y="67326"/>
                  <a:pt x="268672" y="64349"/>
                </a:cubicBezTo>
                <a:lnTo>
                  <a:pt x="284299" y="66972"/>
                </a:lnTo>
                <a:cubicBezTo>
                  <a:pt x="282290" y="72702"/>
                  <a:pt x="279118" y="77065"/>
                  <a:pt x="274783" y="80060"/>
                </a:cubicBezTo>
                <a:cubicBezTo>
                  <a:pt x="270449" y="83055"/>
                  <a:pt x="265026" y="84553"/>
                  <a:pt x="258515" y="84553"/>
                </a:cubicBezTo>
                <a:cubicBezTo>
                  <a:pt x="248208" y="84553"/>
                  <a:pt x="240581" y="81185"/>
                  <a:pt x="235632" y="74451"/>
                </a:cubicBezTo>
                <a:cubicBezTo>
                  <a:pt x="231726" y="69056"/>
                  <a:pt x="229772" y="62247"/>
                  <a:pt x="229772" y="54024"/>
                </a:cubicBezTo>
                <a:cubicBezTo>
                  <a:pt x="229772" y="44201"/>
                  <a:pt x="232340" y="36509"/>
                  <a:pt x="237474" y="30946"/>
                </a:cubicBezTo>
                <a:cubicBezTo>
                  <a:pt x="242609" y="25384"/>
                  <a:pt x="249101" y="22603"/>
                  <a:pt x="256952" y="22603"/>
                </a:cubicBezTo>
                <a:close/>
                <a:moveTo>
                  <a:pt x="95585" y="22603"/>
                </a:moveTo>
                <a:cubicBezTo>
                  <a:pt x="102580" y="22603"/>
                  <a:pt x="107789" y="23431"/>
                  <a:pt x="111212" y="25086"/>
                </a:cubicBezTo>
                <a:cubicBezTo>
                  <a:pt x="114635" y="26742"/>
                  <a:pt x="117044" y="28844"/>
                  <a:pt x="118440" y="31393"/>
                </a:cubicBezTo>
                <a:cubicBezTo>
                  <a:pt x="119835" y="33942"/>
                  <a:pt x="120532" y="38620"/>
                  <a:pt x="120532" y="45429"/>
                </a:cubicBezTo>
                <a:lnTo>
                  <a:pt x="120365" y="63735"/>
                </a:lnTo>
                <a:cubicBezTo>
                  <a:pt x="120365" y="68944"/>
                  <a:pt x="120616" y="72786"/>
                  <a:pt x="121118" y="75260"/>
                </a:cubicBezTo>
                <a:cubicBezTo>
                  <a:pt x="121621" y="77734"/>
                  <a:pt x="122560" y="80385"/>
                  <a:pt x="123937" y="83213"/>
                </a:cubicBezTo>
                <a:lnTo>
                  <a:pt x="108422" y="83213"/>
                </a:lnTo>
                <a:cubicBezTo>
                  <a:pt x="108012" y="82171"/>
                  <a:pt x="107510" y="80627"/>
                  <a:pt x="106915" y="78581"/>
                </a:cubicBezTo>
                <a:cubicBezTo>
                  <a:pt x="106654" y="77651"/>
                  <a:pt x="106468" y="77037"/>
                  <a:pt x="106357" y="76739"/>
                </a:cubicBezTo>
                <a:cubicBezTo>
                  <a:pt x="103678" y="79344"/>
                  <a:pt x="100813" y="81297"/>
                  <a:pt x="97762" y="82599"/>
                </a:cubicBezTo>
                <a:cubicBezTo>
                  <a:pt x="94711" y="83901"/>
                  <a:pt x="91455" y="84553"/>
                  <a:pt x="87995" y="84553"/>
                </a:cubicBezTo>
                <a:cubicBezTo>
                  <a:pt x="81893" y="84553"/>
                  <a:pt x="77084" y="82897"/>
                  <a:pt x="73568" y="79585"/>
                </a:cubicBezTo>
                <a:cubicBezTo>
                  <a:pt x="70052" y="76274"/>
                  <a:pt x="68294" y="72088"/>
                  <a:pt x="68294" y="67028"/>
                </a:cubicBezTo>
                <a:cubicBezTo>
                  <a:pt x="68294" y="63679"/>
                  <a:pt x="69094" y="60694"/>
                  <a:pt x="70694" y="58070"/>
                </a:cubicBezTo>
                <a:cubicBezTo>
                  <a:pt x="72294" y="55447"/>
                  <a:pt x="74535" y="53438"/>
                  <a:pt x="77419" y="52043"/>
                </a:cubicBezTo>
                <a:cubicBezTo>
                  <a:pt x="80302" y="50648"/>
                  <a:pt x="84460" y="49429"/>
                  <a:pt x="89892" y="48387"/>
                </a:cubicBezTo>
                <a:cubicBezTo>
                  <a:pt x="97222" y="47011"/>
                  <a:pt x="102301" y="45727"/>
                  <a:pt x="105129" y="44536"/>
                </a:cubicBezTo>
                <a:lnTo>
                  <a:pt x="105129" y="42974"/>
                </a:lnTo>
                <a:cubicBezTo>
                  <a:pt x="105129" y="39960"/>
                  <a:pt x="104385" y="37811"/>
                  <a:pt x="102896" y="36528"/>
                </a:cubicBezTo>
                <a:cubicBezTo>
                  <a:pt x="101408" y="35244"/>
                  <a:pt x="98599" y="34602"/>
                  <a:pt x="94469" y="34602"/>
                </a:cubicBezTo>
                <a:cubicBezTo>
                  <a:pt x="91678" y="34602"/>
                  <a:pt x="89502" y="35151"/>
                  <a:pt x="87939" y="36248"/>
                </a:cubicBezTo>
                <a:cubicBezTo>
                  <a:pt x="86376" y="37346"/>
                  <a:pt x="85111" y="39272"/>
                  <a:pt x="84144" y="42025"/>
                </a:cubicBezTo>
                <a:lnTo>
                  <a:pt x="69912" y="39458"/>
                </a:lnTo>
                <a:cubicBezTo>
                  <a:pt x="71512" y="33728"/>
                  <a:pt x="74265" y="29486"/>
                  <a:pt x="78172" y="26733"/>
                </a:cubicBezTo>
                <a:cubicBezTo>
                  <a:pt x="82079" y="23979"/>
                  <a:pt x="87883" y="22603"/>
                  <a:pt x="95585" y="22603"/>
                </a:cubicBezTo>
                <a:close/>
                <a:moveTo>
                  <a:pt x="860413" y="3013"/>
                </a:moveTo>
                <a:lnTo>
                  <a:pt x="860413" y="23942"/>
                </a:lnTo>
                <a:lnTo>
                  <a:pt x="871128" y="23942"/>
                </a:lnTo>
                <a:lnTo>
                  <a:pt x="871128" y="36444"/>
                </a:lnTo>
                <a:lnTo>
                  <a:pt x="860413" y="36444"/>
                </a:lnTo>
                <a:lnTo>
                  <a:pt x="860413" y="60331"/>
                </a:lnTo>
                <a:cubicBezTo>
                  <a:pt x="860413" y="65168"/>
                  <a:pt x="860515" y="67986"/>
                  <a:pt x="860720" y="68786"/>
                </a:cubicBezTo>
                <a:cubicBezTo>
                  <a:pt x="860924" y="69586"/>
                  <a:pt x="861390" y="70246"/>
                  <a:pt x="862115" y="70767"/>
                </a:cubicBezTo>
                <a:cubicBezTo>
                  <a:pt x="862841" y="71288"/>
                  <a:pt x="863724" y="71549"/>
                  <a:pt x="864766" y="71549"/>
                </a:cubicBezTo>
                <a:cubicBezTo>
                  <a:pt x="866217" y="71549"/>
                  <a:pt x="868319" y="71046"/>
                  <a:pt x="871073" y="70042"/>
                </a:cubicBezTo>
                <a:lnTo>
                  <a:pt x="872412" y="82208"/>
                </a:lnTo>
                <a:cubicBezTo>
                  <a:pt x="868766" y="83771"/>
                  <a:pt x="864636" y="84553"/>
                  <a:pt x="860022" y="84553"/>
                </a:cubicBezTo>
                <a:cubicBezTo>
                  <a:pt x="857194" y="84553"/>
                  <a:pt x="854646" y="84078"/>
                  <a:pt x="852376" y="83129"/>
                </a:cubicBezTo>
                <a:cubicBezTo>
                  <a:pt x="850107" y="82181"/>
                  <a:pt x="848441" y="80953"/>
                  <a:pt x="847381" y="79446"/>
                </a:cubicBezTo>
                <a:cubicBezTo>
                  <a:pt x="846321" y="77939"/>
                  <a:pt x="845586" y="75902"/>
                  <a:pt x="845177" y="73335"/>
                </a:cubicBezTo>
                <a:cubicBezTo>
                  <a:pt x="844842" y="71511"/>
                  <a:pt x="844674" y="67828"/>
                  <a:pt x="844674" y="62284"/>
                </a:cubicBezTo>
                <a:lnTo>
                  <a:pt x="844674" y="36444"/>
                </a:lnTo>
                <a:lnTo>
                  <a:pt x="837475" y="36444"/>
                </a:lnTo>
                <a:lnTo>
                  <a:pt x="837475" y="23942"/>
                </a:lnTo>
                <a:lnTo>
                  <a:pt x="844674" y="23942"/>
                </a:lnTo>
                <a:lnTo>
                  <a:pt x="844674" y="12166"/>
                </a:lnTo>
                <a:close/>
                <a:moveTo>
                  <a:pt x="688963" y="3013"/>
                </a:moveTo>
                <a:lnTo>
                  <a:pt x="688963" y="23942"/>
                </a:lnTo>
                <a:lnTo>
                  <a:pt x="699679" y="23942"/>
                </a:lnTo>
                <a:lnTo>
                  <a:pt x="699679" y="36444"/>
                </a:lnTo>
                <a:lnTo>
                  <a:pt x="688963" y="36444"/>
                </a:lnTo>
                <a:lnTo>
                  <a:pt x="688963" y="60331"/>
                </a:lnTo>
                <a:cubicBezTo>
                  <a:pt x="688963" y="65168"/>
                  <a:pt x="689065" y="67986"/>
                  <a:pt x="689270" y="68786"/>
                </a:cubicBezTo>
                <a:cubicBezTo>
                  <a:pt x="689474" y="69586"/>
                  <a:pt x="689940" y="70246"/>
                  <a:pt x="690665" y="70767"/>
                </a:cubicBezTo>
                <a:cubicBezTo>
                  <a:pt x="691391" y="71288"/>
                  <a:pt x="692274" y="71549"/>
                  <a:pt x="693316" y="71549"/>
                </a:cubicBezTo>
                <a:cubicBezTo>
                  <a:pt x="694767" y="71549"/>
                  <a:pt x="696869" y="71046"/>
                  <a:pt x="699623" y="70042"/>
                </a:cubicBezTo>
                <a:lnTo>
                  <a:pt x="700962" y="82208"/>
                </a:lnTo>
                <a:cubicBezTo>
                  <a:pt x="697316" y="83771"/>
                  <a:pt x="693186" y="84553"/>
                  <a:pt x="688572" y="84553"/>
                </a:cubicBezTo>
                <a:cubicBezTo>
                  <a:pt x="685744" y="84553"/>
                  <a:pt x="683196" y="84078"/>
                  <a:pt x="680926" y="83129"/>
                </a:cubicBezTo>
                <a:cubicBezTo>
                  <a:pt x="678657" y="82181"/>
                  <a:pt x="676992" y="80953"/>
                  <a:pt x="675931" y="79446"/>
                </a:cubicBezTo>
                <a:cubicBezTo>
                  <a:pt x="674871" y="77939"/>
                  <a:pt x="674136" y="75902"/>
                  <a:pt x="673727" y="73335"/>
                </a:cubicBezTo>
                <a:cubicBezTo>
                  <a:pt x="673392" y="71511"/>
                  <a:pt x="673224" y="67828"/>
                  <a:pt x="673224" y="62284"/>
                </a:cubicBezTo>
                <a:lnTo>
                  <a:pt x="673224" y="36444"/>
                </a:lnTo>
                <a:lnTo>
                  <a:pt x="666025" y="36444"/>
                </a:lnTo>
                <a:lnTo>
                  <a:pt x="666025" y="23942"/>
                </a:lnTo>
                <a:lnTo>
                  <a:pt x="673224" y="23942"/>
                </a:lnTo>
                <a:lnTo>
                  <a:pt x="673224" y="12166"/>
                </a:lnTo>
                <a:close/>
                <a:moveTo>
                  <a:pt x="205774" y="1395"/>
                </a:moveTo>
                <a:lnTo>
                  <a:pt x="221457" y="1395"/>
                </a:lnTo>
                <a:lnTo>
                  <a:pt x="221457" y="83213"/>
                </a:lnTo>
                <a:lnTo>
                  <a:pt x="205774" y="83213"/>
                </a:lnTo>
                <a:close/>
                <a:moveTo>
                  <a:pt x="138429" y="1395"/>
                </a:moveTo>
                <a:lnTo>
                  <a:pt x="154112" y="1395"/>
                </a:lnTo>
                <a:lnTo>
                  <a:pt x="154112" y="30863"/>
                </a:lnTo>
                <a:cubicBezTo>
                  <a:pt x="158949" y="25356"/>
                  <a:pt x="164679" y="22603"/>
                  <a:pt x="171301" y="22603"/>
                </a:cubicBezTo>
                <a:cubicBezTo>
                  <a:pt x="178520" y="22603"/>
                  <a:pt x="184491" y="25217"/>
                  <a:pt x="189217" y="30444"/>
                </a:cubicBezTo>
                <a:cubicBezTo>
                  <a:pt x="193942" y="35672"/>
                  <a:pt x="196305" y="43178"/>
                  <a:pt x="196305" y="52964"/>
                </a:cubicBezTo>
                <a:cubicBezTo>
                  <a:pt x="196305" y="63084"/>
                  <a:pt x="193895" y="70879"/>
                  <a:pt x="189077" y="76348"/>
                </a:cubicBezTo>
                <a:cubicBezTo>
                  <a:pt x="184259" y="81818"/>
                  <a:pt x="178408" y="84553"/>
                  <a:pt x="171525" y="84553"/>
                </a:cubicBezTo>
                <a:cubicBezTo>
                  <a:pt x="168139" y="84553"/>
                  <a:pt x="164800" y="83706"/>
                  <a:pt x="161507" y="82013"/>
                </a:cubicBezTo>
                <a:cubicBezTo>
                  <a:pt x="158214" y="80320"/>
                  <a:pt x="155377" y="77818"/>
                  <a:pt x="152996" y="74507"/>
                </a:cubicBezTo>
                <a:lnTo>
                  <a:pt x="152996" y="83213"/>
                </a:lnTo>
                <a:lnTo>
                  <a:pt x="138429" y="83213"/>
                </a:lnTo>
                <a:close/>
                <a:moveTo>
                  <a:pt x="0" y="1395"/>
                </a:moveTo>
                <a:lnTo>
                  <a:pt x="65020" y="1395"/>
                </a:lnTo>
                <a:lnTo>
                  <a:pt x="65020" y="15236"/>
                </a:lnTo>
                <a:lnTo>
                  <a:pt x="40798" y="15236"/>
                </a:lnTo>
                <a:lnTo>
                  <a:pt x="40798" y="83213"/>
                </a:lnTo>
                <a:lnTo>
                  <a:pt x="24278" y="83213"/>
                </a:lnTo>
                <a:lnTo>
                  <a:pt x="24278" y="15236"/>
                </a:lnTo>
                <a:lnTo>
                  <a:pt x="0" y="15236"/>
                </a:lnTo>
                <a:close/>
                <a:moveTo>
                  <a:pt x="425891" y="0"/>
                </a:moveTo>
                <a:cubicBezTo>
                  <a:pt x="430355" y="0"/>
                  <a:pt x="434727" y="669"/>
                  <a:pt x="439006" y="2009"/>
                </a:cubicBezTo>
                <a:lnTo>
                  <a:pt x="436885" y="12948"/>
                </a:lnTo>
                <a:cubicBezTo>
                  <a:pt x="434392" y="12352"/>
                  <a:pt x="431993" y="12055"/>
                  <a:pt x="429686" y="12055"/>
                </a:cubicBezTo>
                <a:cubicBezTo>
                  <a:pt x="427416" y="12055"/>
                  <a:pt x="425788" y="12585"/>
                  <a:pt x="424802" y="13645"/>
                </a:cubicBezTo>
                <a:cubicBezTo>
                  <a:pt x="423816" y="14706"/>
                  <a:pt x="423323" y="16743"/>
                  <a:pt x="423323" y="19756"/>
                </a:cubicBezTo>
                <a:lnTo>
                  <a:pt x="423323" y="23942"/>
                </a:lnTo>
                <a:lnTo>
                  <a:pt x="435043" y="23942"/>
                </a:lnTo>
                <a:lnTo>
                  <a:pt x="435043" y="36276"/>
                </a:lnTo>
                <a:lnTo>
                  <a:pt x="423323" y="36276"/>
                </a:lnTo>
                <a:lnTo>
                  <a:pt x="423323" y="83213"/>
                </a:lnTo>
                <a:lnTo>
                  <a:pt x="407641" y="83213"/>
                </a:lnTo>
                <a:lnTo>
                  <a:pt x="407641" y="36276"/>
                </a:lnTo>
                <a:lnTo>
                  <a:pt x="398934" y="36276"/>
                </a:lnTo>
                <a:lnTo>
                  <a:pt x="398934" y="23942"/>
                </a:lnTo>
                <a:lnTo>
                  <a:pt x="407641" y="23942"/>
                </a:lnTo>
                <a:lnTo>
                  <a:pt x="407641" y="19477"/>
                </a:lnTo>
                <a:cubicBezTo>
                  <a:pt x="407641" y="14492"/>
                  <a:pt x="408171" y="10771"/>
                  <a:pt x="409231" y="8315"/>
                </a:cubicBezTo>
                <a:cubicBezTo>
                  <a:pt x="410292" y="5860"/>
                  <a:pt x="412245" y="3860"/>
                  <a:pt x="415091" y="2316"/>
                </a:cubicBezTo>
                <a:cubicBezTo>
                  <a:pt x="417938" y="772"/>
                  <a:pt x="421537" y="0"/>
                  <a:pt x="425891"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b="1">
              <a:latin typeface="Assistant" pitchFamily="2" charset="-79"/>
              <a:cs typeface="Assistant" pitchFamily="2" charset="-79"/>
            </a:endParaRPr>
          </a:p>
        </p:txBody>
      </p:sp>
      <p:sp>
        <p:nvSpPr>
          <p:cNvPr id="8" name="The AI devices">
            <a:extLst>
              <a:ext uri="{FF2B5EF4-FFF2-40B4-BE49-F238E27FC236}">
                <a16:creationId xmlns:a16="http://schemas.microsoft.com/office/drawing/2014/main" id="{CE8367D5-6D36-7968-111A-29B954283758}"/>
              </a:ext>
            </a:extLst>
          </p:cNvPr>
          <p:cNvSpPr txBox="1">
            <a:spLocks/>
          </p:cNvSpPr>
          <p:nvPr/>
        </p:nvSpPr>
        <p:spPr>
          <a:xfrm>
            <a:off x="513166" y="69554"/>
            <a:ext cx="701231" cy="83439"/>
          </a:xfrm>
          <a:custGeom>
            <a:avLst/>
            <a:gdLst/>
            <a:ahLst/>
            <a:cxnLst/>
            <a:rect l="l" t="t" r="r" b="b"/>
            <a:pathLst>
              <a:path w="701231" h="83439">
                <a:moveTo>
                  <a:pt x="362179" y="36919"/>
                </a:moveTo>
                <a:cubicBezTo>
                  <a:pt x="359207" y="36919"/>
                  <a:pt x="356616" y="38328"/>
                  <a:pt x="354407" y="41148"/>
                </a:cubicBezTo>
                <a:cubicBezTo>
                  <a:pt x="352197" y="43967"/>
                  <a:pt x="351092" y="48120"/>
                  <a:pt x="351092" y="53606"/>
                </a:cubicBezTo>
                <a:cubicBezTo>
                  <a:pt x="351092" y="59398"/>
                  <a:pt x="352063" y="63684"/>
                  <a:pt x="354007" y="66465"/>
                </a:cubicBezTo>
                <a:cubicBezTo>
                  <a:pt x="355950" y="69246"/>
                  <a:pt x="358674" y="70637"/>
                  <a:pt x="362179" y="70637"/>
                </a:cubicBezTo>
                <a:cubicBezTo>
                  <a:pt x="364084" y="70637"/>
                  <a:pt x="365856" y="70218"/>
                  <a:pt x="367494" y="69380"/>
                </a:cubicBezTo>
                <a:cubicBezTo>
                  <a:pt x="369132" y="68542"/>
                  <a:pt x="370713" y="67132"/>
                  <a:pt x="372237" y="65151"/>
                </a:cubicBezTo>
                <a:lnTo>
                  <a:pt x="372237" y="40919"/>
                </a:lnTo>
                <a:cubicBezTo>
                  <a:pt x="370637" y="39471"/>
                  <a:pt x="368980" y="38443"/>
                  <a:pt x="367265" y="37833"/>
                </a:cubicBezTo>
                <a:cubicBezTo>
                  <a:pt x="365551" y="37223"/>
                  <a:pt x="363855" y="36919"/>
                  <a:pt x="362179" y="36919"/>
                </a:cubicBezTo>
                <a:close/>
                <a:moveTo>
                  <a:pt x="628193" y="36119"/>
                </a:moveTo>
                <a:cubicBezTo>
                  <a:pt x="625602" y="36119"/>
                  <a:pt x="623164" y="37014"/>
                  <a:pt x="620878" y="38805"/>
                </a:cubicBezTo>
                <a:cubicBezTo>
                  <a:pt x="618592" y="40595"/>
                  <a:pt x="617030" y="43624"/>
                  <a:pt x="616192" y="47891"/>
                </a:cubicBezTo>
                <a:lnTo>
                  <a:pt x="638366" y="47891"/>
                </a:lnTo>
                <a:cubicBezTo>
                  <a:pt x="638366" y="44386"/>
                  <a:pt x="637547" y="41548"/>
                  <a:pt x="635908" y="39376"/>
                </a:cubicBezTo>
                <a:cubicBezTo>
                  <a:pt x="634270" y="37204"/>
                  <a:pt x="631698" y="36119"/>
                  <a:pt x="628193" y="36119"/>
                </a:cubicBezTo>
                <a:close/>
                <a:moveTo>
                  <a:pt x="428168" y="36119"/>
                </a:moveTo>
                <a:cubicBezTo>
                  <a:pt x="425577" y="36119"/>
                  <a:pt x="423139" y="37014"/>
                  <a:pt x="420853" y="38805"/>
                </a:cubicBezTo>
                <a:cubicBezTo>
                  <a:pt x="418567" y="40595"/>
                  <a:pt x="417005" y="43624"/>
                  <a:pt x="416167" y="47891"/>
                </a:cubicBezTo>
                <a:lnTo>
                  <a:pt x="438341" y="47891"/>
                </a:lnTo>
                <a:cubicBezTo>
                  <a:pt x="438341" y="44386"/>
                  <a:pt x="437522" y="41548"/>
                  <a:pt x="435883" y="39376"/>
                </a:cubicBezTo>
                <a:cubicBezTo>
                  <a:pt x="434245" y="37204"/>
                  <a:pt x="431673" y="36119"/>
                  <a:pt x="428168" y="36119"/>
                </a:cubicBezTo>
                <a:close/>
                <a:moveTo>
                  <a:pt x="161468" y="36119"/>
                </a:moveTo>
                <a:cubicBezTo>
                  <a:pt x="158877" y="36119"/>
                  <a:pt x="156439" y="37014"/>
                  <a:pt x="154153" y="38805"/>
                </a:cubicBezTo>
                <a:cubicBezTo>
                  <a:pt x="151867" y="40595"/>
                  <a:pt x="150305" y="43624"/>
                  <a:pt x="149467" y="47891"/>
                </a:cubicBezTo>
                <a:lnTo>
                  <a:pt x="171641" y="47891"/>
                </a:lnTo>
                <a:cubicBezTo>
                  <a:pt x="171641" y="44386"/>
                  <a:pt x="170822" y="41548"/>
                  <a:pt x="169183" y="39376"/>
                </a:cubicBezTo>
                <a:cubicBezTo>
                  <a:pt x="167545" y="37204"/>
                  <a:pt x="164973" y="36119"/>
                  <a:pt x="161468" y="36119"/>
                </a:cubicBezTo>
                <a:close/>
                <a:moveTo>
                  <a:pt x="519151" y="25489"/>
                </a:moveTo>
                <a:lnTo>
                  <a:pt x="534696" y="25489"/>
                </a:lnTo>
                <a:lnTo>
                  <a:pt x="534696" y="82067"/>
                </a:lnTo>
                <a:lnTo>
                  <a:pt x="519151" y="82067"/>
                </a:lnTo>
                <a:close/>
                <a:moveTo>
                  <a:pt x="455600" y="25489"/>
                </a:moveTo>
                <a:lnTo>
                  <a:pt x="471374" y="25489"/>
                </a:lnTo>
                <a:lnTo>
                  <a:pt x="479260" y="53035"/>
                </a:lnTo>
                <a:cubicBezTo>
                  <a:pt x="479946" y="55854"/>
                  <a:pt x="480670" y="58712"/>
                  <a:pt x="481432" y="61607"/>
                </a:cubicBezTo>
                <a:cubicBezTo>
                  <a:pt x="482194" y="64503"/>
                  <a:pt x="482956" y="67399"/>
                  <a:pt x="483718" y="70294"/>
                </a:cubicBezTo>
                <a:lnTo>
                  <a:pt x="484175" y="70294"/>
                </a:lnTo>
                <a:cubicBezTo>
                  <a:pt x="484937" y="67399"/>
                  <a:pt x="485699" y="64503"/>
                  <a:pt x="486461" y="61607"/>
                </a:cubicBezTo>
                <a:cubicBezTo>
                  <a:pt x="487223" y="58712"/>
                  <a:pt x="487985" y="55854"/>
                  <a:pt x="488747" y="53035"/>
                </a:cubicBezTo>
                <a:lnTo>
                  <a:pt x="496634" y="25489"/>
                </a:lnTo>
                <a:lnTo>
                  <a:pt x="511607" y="25489"/>
                </a:lnTo>
                <a:lnTo>
                  <a:pt x="492862" y="82067"/>
                </a:lnTo>
                <a:lnTo>
                  <a:pt x="474917" y="82067"/>
                </a:lnTo>
                <a:close/>
                <a:moveTo>
                  <a:pt x="680885" y="24117"/>
                </a:moveTo>
                <a:cubicBezTo>
                  <a:pt x="685076" y="24117"/>
                  <a:pt x="688791" y="24841"/>
                  <a:pt x="692030" y="26289"/>
                </a:cubicBezTo>
                <a:cubicBezTo>
                  <a:pt x="695268" y="27737"/>
                  <a:pt x="698069" y="29375"/>
                  <a:pt x="700431" y="31204"/>
                </a:cubicBezTo>
                <a:lnTo>
                  <a:pt x="693458" y="40576"/>
                </a:lnTo>
                <a:cubicBezTo>
                  <a:pt x="691401" y="39128"/>
                  <a:pt x="689382" y="37966"/>
                  <a:pt x="687401" y="37090"/>
                </a:cubicBezTo>
                <a:cubicBezTo>
                  <a:pt x="685419" y="36214"/>
                  <a:pt x="683400" y="35776"/>
                  <a:pt x="681343" y="35776"/>
                </a:cubicBezTo>
                <a:cubicBezTo>
                  <a:pt x="678980" y="35776"/>
                  <a:pt x="677209" y="36233"/>
                  <a:pt x="676028" y="37147"/>
                </a:cubicBezTo>
                <a:cubicBezTo>
                  <a:pt x="674847" y="38062"/>
                  <a:pt x="674256" y="39281"/>
                  <a:pt x="674256" y="40805"/>
                </a:cubicBezTo>
                <a:cubicBezTo>
                  <a:pt x="674256" y="42786"/>
                  <a:pt x="675418" y="44272"/>
                  <a:pt x="677742" y="45263"/>
                </a:cubicBezTo>
                <a:cubicBezTo>
                  <a:pt x="680066" y="46253"/>
                  <a:pt x="682714" y="47282"/>
                  <a:pt x="685686" y="48349"/>
                </a:cubicBezTo>
                <a:cubicBezTo>
                  <a:pt x="688124" y="49263"/>
                  <a:pt x="690525" y="50387"/>
                  <a:pt x="692887" y="51720"/>
                </a:cubicBezTo>
                <a:cubicBezTo>
                  <a:pt x="695249" y="53054"/>
                  <a:pt x="697230" y="54807"/>
                  <a:pt x="698831" y="56978"/>
                </a:cubicBezTo>
                <a:cubicBezTo>
                  <a:pt x="700431" y="59150"/>
                  <a:pt x="701231" y="61950"/>
                  <a:pt x="701231" y="65379"/>
                </a:cubicBezTo>
                <a:cubicBezTo>
                  <a:pt x="701231" y="70409"/>
                  <a:pt x="699288" y="74676"/>
                  <a:pt x="695402" y="78181"/>
                </a:cubicBezTo>
                <a:cubicBezTo>
                  <a:pt x="691515" y="81686"/>
                  <a:pt x="685838" y="83439"/>
                  <a:pt x="678371" y="83439"/>
                </a:cubicBezTo>
                <a:cubicBezTo>
                  <a:pt x="674637" y="83439"/>
                  <a:pt x="670808" y="82696"/>
                  <a:pt x="666884" y="81210"/>
                </a:cubicBezTo>
                <a:cubicBezTo>
                  <a:pt x="662959" y="79724"/>
                  <a:pt x="659588" y="77838"/>
                  <a:pt x="656768" y="75552"/>
                </a:cubicBezTo>
                <a:lnTo>
                  <a:pt x="663855" y="65722"/>
                </a:lnTo>
                <a:cubicBezTo>
                  <a:pt x="666369" y="67703"/>
                  <a:pt x="668846" y="69208"/>
                  <a:pt x="671284" y="70237"/>
                </a:cubicBezTo>
                <a:cubicBezTo>
                  <a:pt x="673723" y="71266"/>
                  <a:pt x="676237" y="71780"/>
                  <a:pt x="678828" y="71780"/>
                </a:cubicBezTo>
                <a:cubicBezTo>
                  <a:pt x="681495" y="71780"/>
                  <a:pt x="683457" y="71285"/>
                  <a:pt x="684715" y="70294"/>
                </a:cubicBezTo>
                <a:cubicBezTo>
                  <a:pt x="685972" y="69304"/>
                  <a:pt x="686601" y="67970"/>
                  <a:pt x="686601" y="66294"/>
                </a:cubicBezTo>
                <a:cubicBezTo>
                  <a:pt x="686601" y="64998"/>
                  <a:pt x="686029" y="63874"/>
                  <a:pt x="684886" y="62922"/>
                </a:cubicBezTo>
                <a:cubicBezTo>
                  <a:pt x="683743" y="61969"/>
                  <a:pt x="682276" y="61131"/>
                  <a:pt x="680485" y="60407"/>
                </a:cubicBezTo>
                <a:cubicBezTo>
                  <a:pt x="678695" y="59683"/>
                  <a:pt x="676847" y="58940"/>
                  <a:pt x="674942" y="58178"/>
                </a:cubicBezTo>
                <a:cubicBezTo>
                  <a:pt x="672580" y="57264"/>
                  <a:pt x="670217" y="56121"/>
                  <a:pt x="667855" y="54749"/>
                </a:cubicBezTo>
                <a:cubicBezTo>
                  <a:pt x="665493" y="53378"/>
                  <a:pt x="663531" y="51625"/>
                  <a:pt x="661969" y="49492"/>
                </a:cubicBezTo>
                <a:cubicBezTo>
                  <a:pt x="660407" y="47358"/>
                  <a:pt x="659626" y="44729"/>
                  <a:pt x="659626" y="41605"/>
                </a:cubicBezTo>
                <a:cubicBezTo>
                  <a:pt x="659626" y="36423"/>
                  <a:pt x="661550" y="32213"/>
                  <a:pt x="665398" y="28975"/>
                </a:cubicBezTo>
                <a:cubicBezTo>
                  <a:pt x="669246" y="25736"/>
                  <a:pt x="674409" y="24117"/>
                  <a:pt x="680885" y="24117"/>
                </a:cubicBezTo>
                <a:close/>
                <a:moveTo>
                  <a:pt x="627850" y="24117"/>
                </a:moveTo>
                <a:cubicBezTo>
                  <a:pt x="633108" y="24117"/>
                  <a:pt x="637509" y="25298"/>
                  <a:pt x="641052" y="27660"/>
                </a:cubicBezTo>
                <a:cubicBezTo>
                  <a:pt x="644595" y="30023"/>
                  <a:pt x="647262" y="33242"/>
                  <a:pt x="649053" y="37319"/>
                </a:cubicBezTo>
                <a:cubicBezTo>
                  <a:pt x="650844" y="41395"/>
                  <a:pt x="651739" y="46025"/>
                  <a:pt x="651739" y="51206"/>
                </a:cubicBezTo>
                <a:cubicBezTo>
                  <a:pt x="651739" y="52654"/>
                  <a:pt x="651663" y="54026"/>
                  <a:pt x="651510" y="55321"/>
                </a:cubicBezTo>
                <a:cubicBezTo>
                  <a:pt x="651358" y="56616"/>
                  <a:pt x="651206" y="57607"/>
                  <a:pt x="651053" y="58293"/>
                </a:cubicBezTo>
                <a:lnTo>
                  <a:pt x="616077" y="58293"/>
                </a:lnTo>
                <a:cubicBezTo>
                  <a:pt x="616839" y="63093"/>
                  <a:pt x="618763" y="66484"/>
                  <a:pt x="621850" y="68465"/>
                </a:cubicBezTo>
                <a:cubicBezTo>
                  <a:pt x="624936" y="70447"/>
                  <a:pt x="628269" y="71437"/>
                  <a:pt x="631851" y="71437"/>
                </a:cubicBezTo>
                <a:cubicBezTo>
                  <a:pt x="634061" y="71437"/>
                  <a:pt x="636194" y="71113"/>
                  <a:pt x="638252" y="70466"/>
                </a:cubicBezTo>
                <a:cubicBezTo>
                  <a:pt x="640309" y="69818"/>
                  <a:pt x="642366" y="68885"/>
                  <a:pt x="644424" y="67665"/>
                </a:cubicBezTo>
                <a:lnTo>
                  <a:pt x="649567" y="77152"/>
                </a:lnTo>
                <a:cubicBezTo>
                  <a:pt x="646748" y="79057"/>
                  <a:pt x="643605" y="80581"/>
                  <a:pt x="640138" y="81724"/>
                </a:cubicBezTo>
                <a:cubicBezTo>
                  <a:pt x="636670" y="82867"/>
                  <a:pt x="633222" y="83439"/>
                  <a:pt x="629793" y="83439"/>
                </a:cubicBezTo>
                <a:cubicBezTo>
                  <a:pt x="624459" y="83439"/>
                  <a:pt x="619640" y="82277"/>
                  <a:pt x="615334" y="79953"/>
                </a:cubicBezTo>
                <a:cubicBezTo>
                  <a:pt x="611029" y="77628"/>
                  <a:pt x="607638" y="74257"/>
                  <a:pt x="605162" y="69837"/>
                </a:cubicBezTo>
                <a:cubicBezTo>
                  <a:pt x="602685" y="65417"/>
                  <a:pt x="601447" y="60083"/>
                  <a:pt x="601447" y="53835"/>
                </a:cubicBezTo>
                <a:cubicBezTo>
                  <a:pt x="601447" y="47739"/>
                  <a:pt x="602704" y="42462"/>
                  <a:pt x="605219" y="38004"/>
                </a:cubicBezTo>
                <a:cubicBezTo>
                  <a:pt x="607733" y="33547"/>
                  <a:pt x="611010" y="30118"/>
                  <a:pt x="615049" y="27717"/>
                </a:cubicBezTo>
                <a:cubicBezTo>
                  <a:pt x="619087" y="25317"/>
                  <a:pt x="623354" y="24117"/>
                  <a:pt x="627850" y="24117"/>
                </a:cubicBezTo>
                <a:close/>
                <a:moveTo>
                  <a:pt x="573329" y="24117"/>
                </a:moveTo>
                <a:cubicBezTo>
                  <a:pt x="576834" y="24117"/>
                  <a:pt x="579940" y="24708"/>
                  <a:pt x="582645" y="25889"/>
                </a:cubicBezTo>
                <a:cubicBezTo>
                  <a:pt x="585350" y="27070"/>
                  <a:pt x="587769" y="28537"/>
                  <a:pt x="589903" y="30289"/>
                </a:cubicBezTo>
                <a:lnTo>
                  <a:pt x="582473" y="40348"/>
                </a:lnTo>
                <a:cubicBezTo>
                  <a:pt x="581025" y="39205"/>
                  <a:pt x="579654" y="38328"/>
                  <a:pt x="578358" y="37719"/>
                </a:cubicBezTo>
                <a:cubicBezTo>
                  <a:pt x="577063" y="37109"/>
                  <a:pt x="575691" y="36804"/>
                  <a:pt x="574244" y="36804"/>
                </a:cubicBezTo>
                <a:cubicBezTo>
                  <a:pt x="569976" y="36804"/>
                  <a:pt x="566586" y="38347"/>
                  <a:pt x="564071" y="41433"/>
                </a:cubicBezTo>
                <a:cubicBezTo>
                  <a:pt x="561556" y="44520"/>
                  <a:pt x="560299" y="48653"/>
                  <a:pt x="560299" y="53835"/>
                </a:cubicBezTo>
                <a:cubicBezTo>
                  <a:pt x="560299" y="58940"/>
                  <a:pt x="561556" y="63036"/>
                  <a:pt x="564071" y="66122"/>
                </a:cubicBezTo>
                <a:cubicBezTo>
                  <a:pt x="566586" y="69208"/>
                  <a:pt x="569786" y="70751"/>
                  <a:pt x="573672" y="70751"/>
                </a:cubicBezTo>
                <a:cubicBezTo>
                  <a:pt x="575653" y="70751"/>
                  <a:pt x="577558" y="70332"/>
                  <a:pt x="579387" y="69494"/>
                </a:cubicBezTo>
                <a:cubicBezTo>
                  <a:pt x="581216" y="68656"/>
                  <a:pt x="582892" y="67627"/>
                  <a:pt x="584416" y="66408"/>
                </a:cubicBezTo>
                <a:lnTo>
                  <a:pt x="590588" y="76581"/>
                </a:lnTo>
                <a:cubicBezTo>
                  <a:pt x="587845" y="79019"/>
                  <a:pt x="584835" y="80772"/>
                  <a:pt x="581559" y="81839"/>
                </a:cubicBezTo>
                <a:cubicBezTo>
                  <a:pt x="578282" y="82905"/>
                  <a:pt x="575082" y="83439"/>
                  <a:pt x="571958" y="83439"/>
                </a:cubicBezTo>
                <a:cubicBezTo>
                  <a:pt x="566776" y="83439"/>
                  <a:pt x="562090" y="82277"/>
                  <a:pt x="557899" y="79953"/>
                </a:cubicBezTo>
                <a:cubicBezTo>
                  <a:pt x="553708" y="77628"/>
                  <a:pt x="550393" y="74257"/>
                  <a:pt x="547955" y="69837"/>
                </a:cubicBezTo>
                <a:cubicBezTo>
                  <a:pt x="545516" y="65417"/>
                  <a:pt x="544297" y="60083"/>
                  <a:pt x="544297" y="53835"/>
                </a:cubicBezTo>
                <a:cubicBezTo>
                  <a:pt x="544297" y="47587"/>
                  <a:pt x="545650" y="42253"/>
                  <a:pt x="548355" y="37833"/>
                </a:cubicBezTo>
                <a:cubicBezTo>
                  <a:pt x="551060" y="33413"/>
                  <a:pt x="554622" y="30023"/>
                  <a:pt x="559042" y="27660"/>
                </a:cubicBezTo>
                <a:cubicBezTo>
                  <a:pt x="563461" y="25298"/>
                  <a:pt x="568224" y="24117"/>
                  <a:pt x="573329" y="24117"/>
                </a:cubicBezTo>
                <a:close/>
                <a:moveTo>
                  <a:pt x="427825" y="24117"/>
                </a:moveTo>
                <a:cubicBezTo>
                  <a:pt x="433083" y="24117"/>
                  <a:pt x="437484" y="25298"/>
                  <a:pt x="441027" y="27660"/>
                </a:cubicBezTo>
                <a:cubicBezTo>
                  <a:pt x="444570" y="30023"/>
                  <a:pt x="447237" y="33242"/>
                  <a:pt x="449028" y="37319"/>
                </a:cubicBezTo>
                <a:cubicBezTo>
                  <a:pt x="450819" y="41395"/>
                  <a:pt x="451714" y="46025"/>
                  <a:pt x="451714" y="51206"/>
                </a:cubicBezTo>
                <a:cubicBezTo>
                  <a:pt x="451714" y="52654"/>
                  <a:pt x="451638" y="54026"/>
                  <a:pt x="451485" y="55321"/>
                </a:cubicBezTo>
                <a:cubicBezTo>
                  <a:pt x="451333" y="56616"/>
                  <a:pt x="451181" y="57607"/>
                  <a:pt x="451028" y="58293"/>
                </a:cubicBezTo>
                <a:lnTo>
                  <a:pt x="416052" y="58293"/>
                </a:lnTo>
                <a:cubicBezTo>
                  <a:pt x="416814" y="63093"/>
                  <a:pt x="418738" y="66484"/>
                  <a:pt x="421825" y="68465"/>
                </a:cubicBezTo>
                <a:cubicBezTo>
                  <a:pt x="424911" y="70447"/>
                  <a:pt x="428244" y="71437"/>
                  <a:pt x="431826" y="71437"/>
                </a:cubicBezTo>
                <a:cubicBezTo>
                  <a:pt x="434036" y="71437"/>
                  <a:pt x="436169" y="71113"/>
                  <a:pt x="438227" y="70466"/>
                </a:cubicBezTo>
                <a:cubicBezTo>
                  <a:pt x="440284" y="69818"/>
                  <a:pt x="442341" y="68885"/>
                  <a:pt x="444399" y="67665"/>
                </a:cubicBezTo>
                <a:lnTo>
                  <a:pt x="449542" y="77152"/>
                </a:lnTo>
                <a:cubicBezTo>
                  <a:pt x="446723" y="79057"/>
                  <a:pt x="443580" y="80581"/>
                  <a:pt x="440113" y="81724"/>
                </a:cubicBezTo>
                <a:cubicBezTo>
                  <a:pt x="436645" y="82867"/>
                  <a:pt x="433197" y="83439"/>
                  <a:pt x="429768" y="83439"/>
                </a:cubicBezTo>
                <a:cubicBezTo>
                  <a:pt x="424434" y="83439"/>
                  <a:pt x="419615" y="82277"/>
                  <a:pt x="415309" y="79953"/>
                </a:cubicBezTo>
                <a:cubicBezTo>
                  <a:pt x="411004" y="77628"/>
                  <a:pt x="407613" y="74257"/>
                  <a:pt x="405137" y="69837"/>
                </a:cubicBezTo>
                <a:cubicBezTo>
                  <a:pt x="402660" y="65417"/>
                  <a:pt x="401422" y="60083"/>
                  <a:pt x="401422" y="53835"/>
                </a:cubicBezTo>
                <a:cubicBezTo>
                  <a:pt x="401422" y="47739"/>
                  <a:pt x="402679" y="42462"/>
                  <a:pt x="405194" y="38004"/>
                </a:cubicBezTo>
                <a:cubicBezTo>
                  <a:pt x="407708" y="33547"/>
                  <a:pt x="410985" y="30118"/>
                  <a:pt x="415024" y="27717"/>
                </a:cubicBezTo>
                <a:cubicBezTo>
                  <a:pt x="419062" y="25317"/>
                  <a:pt x="423329" y="24117"/>
                  <a:pt x="427825" y="24117"/>
                </a:cubicBezTo>
                <a:close/>
                <a:moveTo>
                  <a:pt x="161125" y="24117"/>
                </a:moveTo>
                <a:cubicBezTo>
                  <a:pt x="166383" y="24117"/>
                  <a:pt x="170784" y="25298"/>
                  <a:pt x="174327" y="27660"/>
                </a:cubicBezTo>
                <a:cubicBezTo>
                  <a:pt x="177870" y="30023"/>
                  <a:pt x="180537" y="33242"/>
                  <a:pt x="182328" y="37319"/>
                </a:cubicBezTo>
                <a:cubicBezTo>
                  <a:pt x="184119" y="41395"/>
                  <a:pt x="185014" y="46025"/>
                  <a:pt x="185014" y="51206"/>
                </a:cubicBezTo>
                <a:cubicBezTo>
                  <a:pt x="185014" y="52654"/>
                  <a:pt x="184938" y="54026"/>
                  <a:pt x="184785" y="55321"/>
                </a:cubicBezTo>
                <a:cubicBezTo>
                  <a:pt x="184633" y="56616"/>
                  <a:pt x="184481" y="57607"/>
                  <a:pt x="184328" y="58293"/>
                </a:cubicBezTo>
                <a:lnTo>
                  <a:pt x="149352" y="58293"/>
                </a:lnTo>
                <a:cubicBezTo>
                  <a:pt x="150114" y="63093"/>
                  <a:pt x="152038" y="66484"/>
                  <a:pt x="155125" y="68465"/>
                </a:cubicBezTo>
                <a:cubicBezTo>
                  <a:pt x="158211" y="70447"/>
                  <a:pt x="161544" y="71437"/>
                  <a:pt x="165126" y="71437"/>
                </a:cubicBezTo>
                <a:cubicBezTo>
                  <a:pt x="167336" y="71437"/>
                  <a:pt x="169469" y="71113"/>
                  <a:pt x="171527" y="70466"/>
                </a:cubicBezTo>
                <a:cubicBezTo>
                  <a:pt x="173584" y="69818"/>
                  <a:pt x="175641" y="68885"/>
                  <a:pt x="177699" y="67665"/>
                </a:cubicBezTo>
                <a:lnTo>
                  <a:pt x="182842" y="77152"/>
                </a:lnTo>
                <a:cubicBezTo>
                  <a:pt x="180023" y="79057"/>
                  <a:pt x="176880" y="80581"/>
                  <a:pt x="173413" y="81724"/>
                </a:cubicBezTo>
                <a:cubicBezTo>
                  <a:pt x="169945" y="82867"/>
                  <a:pt x="166497" y="83439"/>
                  <a:pt x="163068" y="83439"/>
                </a:cubicBezTo>
                <a:cubicBezTo>
                  <a:pt x="157734" y="83439"/>
                  <a:pt x="152915" y="82277"/>
                  <a:pt x="148609" y="79953"/>
                </a:cubicBezTo>
                <a:cubicBezTo>
                  <a:pt x="144304" y="77628"/>
                  <a:pt x="140913" y="74257"/>
                  <a:pt x="138437" y="69837"/>
                </a:cubicBezTo>
                <a:cubicBezTo>
                  <a:pt x="135960" y="65417"/>
                  <a:pt x="134722" y="60083"/>
                  <a:pt x="134722" y="53835"/>
                </a:cubicBezTo>
                <a:cubicBezTo>
                  <a:pt x="134722" y="47739"/>
                  <a:pt x="135979" y="42462"/>
                  <a:pt x="138494" y="38004"/>
                </a:cubicBezTo>
                <a:cubicBezTo>
                  <a:pt x="141008" y="33547"/>
                  <a:pt x="144285" y="30118"/>
                  <a:pt x="148324" y="27717"/>
                </a:cubicBezTo>
                <a:cubicBezTo>
                  <a:pt x="152362" y="25317"/>
                  <a:pt x="156629" y="24117"/>
                  <a:pt x="161125" y="24117"/>
                </a:cubicBezTo>
                <a:close/>
                <a:moveTo>
                  <a:pt x="238468" y="19431"/>
                </a:moveTo>
                <a:cubicBezTo>
                  <a:pt x="237554" y="23393"/>
                  <a:pt x="236582" y="27470"/>
                  <a:pt x="235554" y="31661"/>
                </a:cubicBezTo>
                <a:cubicBezTo>
                  <a:pt x="234525" y="35852"/>
                  <a:pt x="233477" y="39852"/>
                  <a:pt x="232410" y="43662"/>
                </a:cubicBezTo>
                <a:lnTo>
                  <a:pt x="230353" y="51320"/>
                </a:lnTo>
                <a:lnTo>
                  <a:pt x="247269" y="51320"/>
                </a:lnTo>
                <a:lnTo>
                  <a:pt x="245212" y="43662"/>
                </a:lnTo>
                <a:cubicBezTo>
                  <a:pt x="244145" y="39852"/>
                  <a:pt x="243097" y="35852"/>
                  <a:pt x="242069" y="31661"/>
                </a:cubicBezTo>
                <a:cubicBezTo>
                  <a:pt x="241040" y="27470"/>
                  <a:pt x="239992" y="23393"/>
                  <a:pt x="238925" y="19431"/>
                </a:cubicBezTo>
                <a:close/>
                <a:moveTo>
                  <a:pt x="282283" y="7429"/>
                </a:moveTo>
                <a:lnTo>
                  <a:pt x="297942" y="7429"/>
                </a:lnTo>
                <a:lnTo>
                  <a:pt x="297942" y="82067"/>
                </a:lnTo>
                <a:lnTo>
                  <a:pt x="282283" y="82067"/>
                </a:lnTo>
                <a:close/>
                <a:moveTo>
                  <a:pt x="229781" y="7429"/>
                </a:moveTo>
                <a:lnTo>
                  <a:pt x="248412" y="7429"/>
                </a:lnTo>
                <a:lnTo>
                  <a:pt x="272072" y="82067"/>
                </a:lnTo>
                <a:lnTo>
                  <a:pt x="255499" y="82067"/>
                </a:lnTo>
                <a:lnTo>
                  <a:pt x="250470" y="63436"/>
                </a:lnTo>
                <a:lnTo>
                  <a:pt x="227038" y="63436"/>
                </a:lnTo>
                <a:lnTo>
                  <a:pt x="222009" y="82067"/>
                </a:lnTo>
                <a:lnTo>
                  <a:pt x="206007" y="82067"/>
                </a:lnTo>
                <a:close/>
                <a:moveTo>
                  <a:pt x="0" y="7429"/>
                </a:moveTo>
                <a:lnTo>
                  <a:pt x="57379" y="7429"/>
                </a:lnTo>
                <a:lnTo>
                  <a:pt x="57379" y="20574"/>
                </a:lnTo>
                <a:lnTo>
                  <a:pt x="36462" y="20574"/>
                </a:lnTo>
                <a:lnTo>
                  <a:pt x="36462" y="82067"/>
                </a:lnTo>
                <a:lnTo>
                  <a:pt x="20803" y="82067"/>
                </a:lnTo>
                <a:lnTo>
                  <a:pt x="20803" y="20574"/>
                </a:lnTo>
                <a:lnTo>
                  <a:pt x="0" y="20574"/>
                </a:lnTo>
                <a:close/>
                <a:moveTo>
                  <a:pt x="372237" y="1714"/>
                </a:moveTo>
                <a:lnTo>
                  <a:pt x="387896" y="1714"/>
                </a:lnTo>
                <a:lnTo>
                  <a:pt x="387896" y="82067"/>
                </a:lnTo>
                <a:lnTo>
                  <a:pt x="375095" y="82067"/>
                </a:lnTo>
                <a:lnTo>
                  <a:pt x="373952" y="76238"/>
                </a:lnTo>
                <a:lnTo>
                  <a:pt x="373609" y="76238"/>
                </a:lnTo>
                <a:cubicBezTo>
                  <a:pt x="371552" y="78295"/>
                  <a:pt x="369170" y="80010"/>
                  <a:pt x="366465" y="81381"/>
                </a:cubicBezTo>
                <a:cubicBezTo>
                  <a:pt x="363760" y="82753"/>
                  <a:pt x="360998" y="83439"/>
                  <a:pt x="358178" y="83439"/>
                </a:cubicBezTo>
                <a:cubicBezTo>
                  <a:pt x="351168" y="83439"/>
                  <a:pt x="345567" y="80810"/>
                  <a:pt x="341376" y="75552"/>
                </a:cubicBezTo>
                <a:cubicBezTo>
                  <a:pt x="337185" y="70294"/>
                  <a:pt x="335090" y="63055"/>
                  <a:pt x="335090" y="53835"/>
                </a:cubicBezTo>
                <a:cubicBezTo>
                  <a:pt x="335090" y="47663"/>
                  <a:pt x="336214" y="42367"/>
                  <a:pt x="338462" y="37947"/>
                </a:cubicBezTo>
                <a:cubicBezTo>
                  <a:pt x="340710" y="33528"/>
                  <a:pt x="343624" y="30118"/>
                  <a:pt x="347206" y="27717"/>
                </a:cubicBezTo>
                <a:cubicBezTo>
                  <a:pt x="350787" y="25317"/>
                  <a:pt x="354597" y="24117"/>
                  <a:pt x="358636" y="24117"/>
                </a:cubicBezTo>
                <a:cubicBezTo>
                  <a:pt x="361760" y="24117"/>
                  <a:pt x="364408" y="24669"/>
                  <a:pt x="366580" y="25774"/>
                </a:cubicBezTo>
                <a:cubicBezTo>
                  <a:pt x="368751" y="26879"/>
                  <a:pt x="370828" y="28346"/>
                  <a:pt x="372809" y="30175"/>
                </a:cubicBezTo>
                <a:lnTo>
                  <a:pt x="372237" y="21374"/>
                </a:lnTo>
                <a:close/>
                <a:moveTo>
                  <a:pt x="71476" y="1714"/>
                </a:moveTo>
                <a:lnTo>
                  <a:pt x="87021" y="1714"/>
                </a:lnTo>
                <a:lnTo>
                  <a:pt x="87021" y="21717"/>
                </a:lnTo>
                <a:lnTo>
                  <a:pt x="86335" y="32232"/>
                </a:lnTo>
                <a:cubicBezTo>
                  <a:pt x="88545" y="30175"/>
                  <a:pt x="91078" y="28308"/>
                  <a:pt x="93936" y="26632"/>
                </a:cubicBezTo>
                <a:cubicBezTo>
                  <a:pt x="96793" y="24955"/>
                  <a:pt x="100165" y="24117"/>
                  <a:pt x="104051" y="24117"/>
                </a:cubicBezTo>
                <a:cubicBezTo>
                  <a:pt x="110147" y="24117"/>
                  <a:pt x="114586" y="26136"/>
                  <a:pt x="117367" y="30175"/>
                </a:cubicBezTo>
                <a:cubicBezTo>
                  <a:pt x="120149" y="34214"/>
                  <a:pt x="121539" y="39776"/>
                  <a:pt x="121539" y="46863"/>
                </a:cubicBezTo>
                <a:lnTo>
                  <a:pt x="121539" y="82067"/>
                </a:lnTo>
                <a:lnTo>
                  <a:pt x="105880" y="82067"/>
                </a:lnTo>
                <a:lnTo>
                  <a:pt x="105880" y="48806"/>
                </a:lnTo>
                <a:cubicBezTo>
                  <a:pt x="105880" y="44615"/>
                  <a:pt x="105271" y="41681"/>
                  <a:pt x="104051" y="40005"/>
                </a:cubicBezTo>
                <a:cubicBezTo>
                  <a:pt x="102832" y="38328"/>
                  <a:pt x="100927" y="37490"/>
                  <a:pt x="98336" y="37490"/>
                </a:cubicBezTo>
                <a:cubicBezTo>
                  <a:pt x="96050" y="37490"/>
                  <a:pt x="94088" y="38004"/>
                  <a:pt x="92450" y="39033"/>
                </a:cubicBezTo>
                <a:cubicBezTo>
                  <a:pt x="90812" y="40062"/>
                  <a:pt x="89002" y="41529"/>
                  <a:pt x="87021" y="43434"/>
                </a:cubicBezTo>
                <a:lnTo>
                  <a:pt x="87021" y="82067"/>
                </a:lnTo>
                <a:lnTo>
                  <a:pt x="71476" y="82067"/>
                </a:lnTo>
                <a:close/>
                <a:moveTo>
                  <a:pt x="526923" y="0"/>
                </a:moveTo>
                <a:cubicBezTo>
                  <a:pt x="529514" y="0"/>
                  <a:pt x="531629" y="781"/>
                  <a:pt x="533267" y="2343"/>
                </a:cubicBezTo>
                <a:cubicBezTo>
                  <a:pt x="534905" y="3905"/>
                  <a:pt x="535724" y="5905"/>
                  <a:pt x="535724" y="8344"/>
                </a:cubicBezTo>
                <a:cubicBezTo>
                  <a:pt x="535724" y="10782"/>
                  <a:pt x="534905" y="12782"/>
                  <a:pt x="533267" y="14344"/>
                </a:cubicBezTo>
                <a:cubicBezTo>
                  <a:pt x="531629" y="15906"/>
                  <a:pt x="529514" y="16688"/>
                  <a:pt x="526923" y="16688"/>
                </a:cubicBezTo>
                <a:cubicBezTo>
                  <a:pt x="524333" y="16688"/>
                  <a:pt x="522218" y="15906"/>
                  <a:pt x="520580" y="14344"/>
                </a:cubicBezTo>
                <a:cubicBezTo>
                  <a:pt x="518941" y="12782"/>
                  <a:pt x="518122" y="10782"/>
                  <a:pt x="518122" y="8344"/>
                </a:cubicBezTo>
                <a:cubicBezTo>
                  <a:pt x="518122" y="5905"/>
                  <a:pt x="518941" y="3905"/>
                  <a:pt x="520580" y="2343"/>
                </a:cubicBezTo>
                <a:cubicBezTo>
                  <a:pt x="522218" y="781"/>
                  <a:pt x="524333" y="0"/>
                  <a:pt x="526923"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vi-VN" sz="900" b="1">
              <a:cs typeface="Assistant" pitchFamily="2" charset="-79"/>
            </a:endParaRPr>
          </a:p>
        </p:txBody>
      </p:sp>
      <p:sp>
        <p:nvSpPr>
          <p:cNvPr id="9" name="changes">
            <a:extLst>
              <a:ext uri="{FF2B5EF4-FFF2-40B4-BE49-F238E27FC236}">
                <a16:creationId xmlns:a16="http://schemas.microsoft.com/office/drawing/2014/main" id="{B5525DEB-8EA3-B6EF-74BA-8B34F9FB79A0}"/>
              </a:ext>
            </a:extLst>
          </p:cNvPr>
          <p:cNvSpPr txBox="1">
            <a:spLocks/>
          </p:cNvSpPr>
          <p:nvPr/>
        </p:nvSpPr>
        <p:spPr>
          <a:xfrm>
            <a:off x="78346" y="397520"/>
            <a:ext cx="1615593" cy="106413"/>
          </a:xfrm>
          <a:custGeom>
            <a:avLst/>
            <a:gdLst/>
            <a:ahLst/>
            <a:cxnLst/>
            <a:rect l="l" t="t" r="r" b="b"/>
            <a:pathLst>
              <a:path w="1615593" h="106413">
                <a:moveTo>
                  <a:pt x="872452" y="83324"/>
                </a:moveTo>
                <a:cubicBezTo>
                  <a:pt x="870090" y="85229"/>
                  <a:pt x="868909" y="87287"/>
                  <a:pt x="868909" y="89497"/>
                </a:cubicBezTo>
                <a:cubicBezTo>
                  <a:pt x="868909" y="91783"/>
                  <a:pt x="870109" y="93516"/>
                  <a:pt x="872509" y="94697"/>
                </a:cubicBezTo>
                <a:cubicBezTo>
                  <a:pt x="874910" y="95878"/>
                  <a:pt x="878091" y="96469"/>
                  <a:pt x="882053" y="96469"/>
                </a:cubicBezTo>
                <a:cubicBezTo>
                  <a:pt x="886092" y="96469"/>
                  <a:pt x="889387" y="95726"/>
                  <a:pt x="891940" y="94240"/>
                </a:cubicBezTo>
                <a:cubicBezTo>
                  <a:pt x="894493" y="92754"/>
                  <a:pt x="895769" y="90944"/>
                  <a:pt x="895769" y="88811"/>
                </a:cubicBezTo>
                <a:cubicBezTo>
                  <a:pt x="895769" y="86906"/>
                  <a:pt x="894988" y="85629"/>
                  <a:pt x="893426" y="84982"/>
                </a:cubicBezTo>
                <a:cubicBezTo>
                  <a:pt x="891864" y="84334"/>
                  <a:pt x="889635" y="84010"/>
                  <a:pt x="886740" y="84010"/>
                </a:cubicBezTo>
                <a:lnTo>
                  <a:pt x="880224" y="84010"/>
                </a:lnTo>
                <a:cubicBezTo>
                  <a:pt x="876872" y="84010"/>
                  <a:pt x="874281" y="83782"/>
                  <a:pt x="872452" y="83324"/>
                </a:cubicBezTo>
                <a:close/>
                <a:moveTo>
                  <a:pt x="272377" y="83324"/>
                </a:moveTo>
                <a:cubicBezTo>
                  <a:pt x="270015" y="85229"/>
                  <a:pt x="268834" y="87287"/>
                  <a:pt x="268834" y="89497"/>
                </a:cubicBezTo>
                <a:cubicBezTo>
                  <a:pt x="268834" y="91783"/>
                  <a:pt x="270034" y="93516"/>
                  <a:pt x="272434" y="94697"/>
                </a:cubicBezTo>
                <a:cubicBezTo>
                  <a:pt x="274835" y="95878"/>
                  <a:pt x="278016" y="96469"/>
                  <a:pt x="281978" y="96469"/>
                </a:cubicBezTo>
                <a:cubicBezTo>
                  <a:pt x="286017" y="96469"/>
                  <a:pt x="289313" y="95726"/>
                  <a:pt x="291865" y="94240"/>
                </a:cubicBezTo>
                <a:cubicBezTo>
                  <a:pt x="294418" y="92754"/>
                  <a:pt x="295694" y="90944"/>
                  <a:pt x="295694" y="88811"/>
                </a:cubicBezTo>
                <a:cubicBezTo>
                  <a:pt x="295694" y="86906"/>
                  <a:pt x="294913" y="85629"/>
                  <a:pt x="293351" y="84982"/>
                </a:cubicBezTo>
                <a:cubicBezTo>
                  <a:pt x="291789" y="84334"/>
                  <a:pt x="289560" y="84010"/>
                  <a:pt x="286665" y="84010"/>
                </a:cubicBezTo>
                <a:lnTo>
                  <a:pt x="280149" y="84010"/>
                </a:lnTo>
                <a:cubicBezTo>
                  <a:pt x="276797" y="84010"/>
                  <a:pt x="274206" y="83782"/>
                  <a:pt x="272377" y="83324"/>
                </a:cubicBezTo>
                <a:close/>
                <a:moveTo>
                  <a:pt x="430873" y="63322"/>
                </a:moveTo>
                <a:cubicBezTo>
                  <a:pt x="434455" y="63322"/>
                  <a:pt x="437198" y="64674"/>
                  <a:pt x="439103" y="67380"/>
                </a:cubicBezTo>
                <a:cubicBezTo>
                  <a:pt x="441008" y="70085"/>
                  <a:pt x="441960" y="73799"/>
                  <a:pt x="441960" y="78524"/>
                </a:cubicBezTo>
                <a:cubicBezTo>
                  <a:pt x="441960" y="84544"/>
                  <a:pt x="440265" y="89763"/>
                  <a:pt x="436874" y="94183"/>
                </a:cubicBezTo>
                <a:cubicBezTo>
                  <a:pt x="433483" y="98603"/>
                  <a:pt x="428625" y="101803"/>
                  <a:pt x="422301" y="103784"/>
                </a:cubicBezTo>
                <a:lnTo>
                  <a:pt x="419100" y="95440"/>
                </a:lnTo>
                <a:cubicBezTo>
                  <a:pt x="423139" y="93992"/>
                  <a:pt x="426225" y="92030"/>
                  <a:pt x="428359" y="89554"/>
                </a:cubicBezTo>
                <a:cubicBezTo>
                  <a:pt x="430492" y="87077"/>
                  <a:pt x="431521" y="84391"/>
                  <a:pt x="431445" y="81496"/>
                </a:cubicBezTo>
                <a:cubicBezTo>
                  <a:pt x="431140" y="81496"/>
                  <a:pt x="430835" y="81496"/>
                  <a:pt x="430530" y="81496"/>
                </a:cubicBezTo>
                <a:cubicBezTo>
                  <a:pt x="428016" y="81496"/>
                  <a:pt x="425787" y="80715"/>
                  <a:pt x="423844" y="79152"/>
                </a:cubicBezTo>
                <a:cubicBezTo>
                  <a:pt x="421901" y="77590"/>
                  <a:pt x="420929" y="75362"/>
                  <a:pt x="420929" y="72466"/>
                </a:cubicBezTo>
                <a:cubicBezTo>
                  <a:pt x="420929" y="69723"/>
                  <a:pt x="421901" y="67513"/>
                  <a:pt x="423844" y="65837"/>
                </a:cubicBezTo>
                <a:cubicBezTo>
                  <a:pt x="425787" y="64160"/>
                  <a:pt x="428130" y="63322"/>
                  <a:pt x="430873" y="63322"/>
                </a:cubicBezTo>
                <a:close/>
                <a:moveTo>
                  <a:pt x="1565415" y="55207"/>
                </a:moveTo>
                <a:cubicBezTo>
                  <a:pt x="1558938" y="56121"/>
                  <a:pt x="1554442" y="57435"/>
                  <a:pt x="1551928" y="59150"/>
                </a:cubicBezTo>
                <a:cubicBezTo>
                  <a:pt x="1549413" y="60864"/>
                  <a:pt x="1548156" y="62903"/>
                  <a:pt x="1548156" y="65265"/>
                </a:cubicBezTo>
                <a:cubicBezTo>
                  <a:pt x="1548156" y="67322"/>
                  <a:pt x="1548784" y="68846"/>
                  <a:pt x="1550042" y="69837"/>
                </a:cubicBezTo>
                <a:cubicBezTo>
                  <a:pt x="1551299" y="70828"/>
                  <a:pt x="1552994" y="71323"/>
                  <a:pt x="1555128" y="71323"/>
                </a:cubicBezTo>
                <a:cubicBezTo>
                  <a:pt x="1557185" y="71323"/>
                  <a:pt x="1558995" y="70847"/>
                  <a:pt x="1560557" y="69894"/>
                </a:cubicBezTo>
                <a:cubicBezTo>
                  <a:pt x="1562119" y="68942"/>
                  <a:pt x="1563739" y="67665"/>
                  <a:pt x="1565415" y="66065"/>
                </a:cubicBezTo>
                <a:close/>
                <a:moveTo>
                  <a:pt x="1089165" y="55207"/>
                </a:moveTo>
                <a:cubicBezTo>
                  <a:pt x="1082688" y="56121"/>
                  <a:pt x="1078192" y="57435"/>
                  <a:pt x="1075677" y="59150"/>
                </a:cubicBezTo>
                <a:cubicBezTo>
                  <a:pt x="1073163" y="60864"/>
                  <a:pt x="1071906" y="62903"/>
                  <a:pt x="1071906" y="65265"/>
                </a:cubicBezTo>
                <a:cubicBezTo>
                  <a:pt x="1071906" y="67322"/>
                  <a:pt x="1072534" y="68846"/>
                  <a:pt x="1073791" y="69837"/>
                </a:cubicBezTo>
                <a:cubicBezTo>
                  <a:pt x="1075049" y="70828"/>
                  <a:pt x="1076744" y="71323"/>
                  <a:pt x="1078878" y="71323"/>
                </a:cubicBezTo>
                <a:cubicBezTo>
                  <a:pt x="1080935" y="71323"/>
                  <a:pt x="1082745" y="70847"/>
                  <a:pt x="1084307" y="69894"/>
                </a:cubicBezTo>
                <a:cubicBezTo>
                  <a:pt x="1085869" y="68942"/>
                  <a:pt x="1087488" y="67665"/>
                  <a:pt x="1089165" y="66065"/>
                </a:cubicBezTo>
                <a:close/>
                <a:moveTo>
                  <a:pt x="651015" y="55207"/>
                </a:moveTo>
                <a:cubicBezTo>
                  <a:pt x="644538" y="56121"/>
                  <a:pt x="640042" y="57435"/>
                  <a:pt x="637527" y="59150"/>
                </a:cubicBezTo>
                <a:cubicBezTo>
                  <a:pt x="635013" y="60864"/>
                  <a:pt x="633756" y="62903"/>
                  <a:pt x="633756" y="65265"/>
                </a:cubicBezTo>
                <a:cubicBezTo>
                  <a:pt x="633756" y="67322"/>
                  <a:pt x="634384" y="68846"/>
                  <a:pt x="635641" y="69837"/>
                </a:cubicBezTo>
                <a:cubicBezTo>
                  <a:pt x="636899" y="70828"/>
                  <a:pt x="638594" y="71323"/>
                  <a:pt x="640728" y="71323"/>
                </a:cubicBezTo>
                <a:cubicBezTo>
                  <a:pt x="642785" y="71323"/>
                  <a:pt x="644595" y="70847"/>
                  <a:pt x="646157" y="69894"/>
                </a:cubicBezTo>
                <a:cubicBezTo>
                  <a:pt x="647719" y="68942"/>
                  <a:pt x="649338" y="67665"/>
                  <a:pt x="651015" y="66065"/>
                </a:cubicBezTo>
                <a:close/>
                <a:moveTo>
                  <a:pt x="165240" y="55207"/>
                </a:moveTo>
                <a:cubicBezTo>
                  <a:pt x="158763" y="56121"/>
                  <a:pt x="154267" y="57435"/>
                  <a:pt x="151752" y="59150"/>
                </a:cubicBezTo>
                <a:cubicBezTo>
                  <a:pt x="149238" y="60864"/>
                  <a:pt x="147981" y="62903"/>
                  <a:pt x="147981" y="65265"/>
                </a:cubicBezTo>
                <a:cubicBezTo>
                  <a:pt x="147981" y="67322"/>
                  <a:pt x="148609" y="68846"/>
                  <a:pt x="149867" y="69837"/>
                </a:cubicBezTo>
                <a:cubicBezTo>
                  <a:pt x="151124" y="70828"/>
                  <a:pt x="152819" y="71323"/>
                  <a:pt x="154953" y="71323"/>
                </a:cubicBezTo>
                <a:cubicBezTo>
                  <a:pt x="157010" y="71323"/>
                  <a:pt x="158820" y="70847"/>
                  <a:pt x="160382" y="69894"/>
                </a:cubicBezTo>
                <a:cubicBezTo>
                  <a:pt x="161944" y="68942"/>
                  <a:pt x="163563" y="67665"/>
                  <a:pt x="165240" y="66065"/>
                </a:cubicBezTo>
                <a:close/>
                <a:moveTo>
                  <a:pt x="1207504" y="36919"/>
                </a:moveTo>
                <a:cubicBezTo>
                  <a:pt x="1204532" y="36919"/>
                  <a:pt x="1201941" y="38328"/>
                  <a:pt x="1199731" y="41148"/>
                </a:cubicBezTo>
                <a:cubicBezTo>
                  <a:pt x="1197521" y="43967"/>
                  <a:pt x="1196416" y="48120"/>
                  <a:pt x="1196416" y="53606"/>
                </a:cubicBezTo>
                <a:cubicBezTo>
                  <a:pt x="1196416" y="59398"/>
                  <a:pt x="1197388" y="63684"/>
                  <a:pt x="1199331" y="66465"/>
                </a:cubicBezTo>
                <a:cubicBezTo>
                  <a:pt x="1201274" y="69246"/>
                  <a:pt x="1203998" y="70637"/>
                  <a:pt x="1207504" y="70637"/>
                </a:cubicBezTo>
                <a:cubicBezTo>
                  <a:pt x="1209408" y="70637"/>
                  <a:pt x="1211180" y="70218"/>
                  <a:pt x="1212818" y="69380"/>
                </a:cubicBezTo>
                <a:cubicBezTo>
                  <a:pt x="1214457" y="68542"/>
                  <a:pt x="1216038" y="67132"/>
                  <a:pt x="1217562" y="65151"/>
                </a:cubicBezTo>
                <a:lnTo>
                  <a:pt x="1217562" y="40919"/>
                </a:lnTo>
                <a:cubicBezTo>
                  <a:pt x="1215962" y="39471"/>
                  <a:pt x="1214304" y="38443"/>
                  <a:pt x="1212590" y="37833"/>
                </a:cubicBezTo>
                <a:cubicBezTo>
                  <a:pt x="1210875" y="37223"/>
                  <a:pt x="1209180" y="36919"/>
                  <a:pt x="1207504" y="36919"/>
                </a:cubicBezTo>
                <a:close/>
                <a:moveTo>
                  <a:pt x="940118" y="36119"/>
                </a:moveTo>
                <a:cubicBezTo>
                  <a:pt x="937527" y="36119"/>
                  <a:pt x="935088" y="37014"/>
                  <a:pt x="932803" y="38805"/>
                </a:cubicBezTo>
                <a:cubicBezTo>
                  <a:pt x="930516" y="40595"/>
                  <a:pt x="928954" y="43624"/>
                  <a:pt x="928116" y="47891"/>
                </a:cubicBezTo>
                <a:lnTo>
                  <a:pt x="950290" y="47891"/>
                </a:lnTo>
                <a:cubicBezTo>
                  <a:pt x="950290" y="44386"/>
                  <a:pt x="949471" y="41548"/>
                  <a:pt x="947833" y="39376"/>
                </a:cubicBezTo>
                <a:cubicBezTo>
                  <a:pt x="946195" y="37204"/>
                  <a:pt x="943623" y="36119"/>
                  <a:pt x="940118" y="36119"/>
                </a:cubicBezTo>
                <a:close/>
                <a:moveTo>
                  <a:pt x="759143" y="36119"/>
                </a:moveTo>
                <a:cubicBezTo>
                  <a:pt x="756552" y="36119"/>
                  <a:pt x="754113" y="37014"/>
                  <a:pt x="751827" y="38805"/>
                </a:cubicBezTo>
                <a:cubicBezTo>
                  <a:pt x="749541" y="40595"/>
                  <a:pt x="747979" y="43624"/>
                  <a:pt x="747141" y="47891"/>
                </a:cubicBezTo>
                <a:lnTo>
                  <a:pt x="769315" y="47891"/>
                </a:lnTo>
                <a:cubicBezTo>
                  <a:pt x="769315" y="44386"/>
                  <a:pt x="768496" y="41548"/>
                  <a:pt x="766858" y="39376"/>
                </a:cubicBezTo>
                <a:cubicBezTo>
                  <a:pt x="765220" y="37204"/>
                  <a:pt x="762648" y="36119"/>
                  <a:pt x="759143" y="36119"/>
                </a:cubicBezTo>
                <a:close/>
                <a:moveTo>
                  <a:pt x="340043" y="36119"/>
                </a:moveTo>
                <a:cubicBezTo>
                  <a:pt x="337452" y="36119"/>
                  <a:pt x="335014" y="37014"/>
                  <a:pt x="332727" y="38805"/>
                </a:cubicBezTo>
                <a:cubicBezTo>
                  <a:pt x="330442" y="40595"/>
                  <a:pt x="328879" y="43624"/>
                  <a:pt x="328041" y="47891"/>
                </a:cubicBezTo>
                <a:lnTo>
                  <a:pt x="350215" y="47891"/>
                </a:lnTo>
                <a:cubicBezTo>
                  <a:pt x="350215" y="44386"/>
                  <a:pt x="349396" y="41548"/>
                  <a:pt x="347758" y="39376"/>
                </a:cubicBezTo>
                <a:cubicBezTo>
                  <a:pt x="346120" y="37204"/>
                  <a:pt x="343548" y="36119"/>
                  <a:pt x="340043" y="36119"/>
                </a:cubicBezTo>
                <a:close/>
                <a:moveTo>
                  <a:pt x="880682" y="34747"/>
                </a:moveTo>
                <a:cubicBezTo>
                  <a:pt x="878319" y="34747"/>
                  <a:pt x="876338" y="35585"/>
                  <a:pt x="874738" y="37262"/>
                </a:cubicBezTo>
                <a:cubicBezTo>
                  <a:pt x="873138" y="38938"/>
                  <a:pt x="872338" y="41376"/>
                  <a:pt x="872338" y="44577"/>
                </a:cubicBezTo>
                <a:cubicBezTo>
                  <a:pt x="872338" y="47853"/>
                  <a:pt x="873138" y="50349"/>
                  <a:pt x="874738" y="52063"/>
                </a:cubicBezTo>
                <a:cubicBezTo>
                  <a:pt x="876338" y="53778"/>
                  <a:pt x="878319" y="54635"/>
                  <a:pt x="880682" y="54635"/>
                </a:cubicBezTo>
                <a:cubicBezTo>
                  <a:pt x="883044" y="54635"/>
                  <a:pt x="885044" y="53778"/>
                  <a:pt x="886682" y="52063"/>
                </a:cubicBezTo>
                <a:cubicBezTo>
                  <a:pt x="888321" y="50349"/>
                  <a:pt x="889140" y="47853"/>
                  <a:pt x="889140" y="44577"/>
                </a:cubicBezTo>
                <a:cubicBezTo>
                  <a:pt x="889140" y="41376"/>
                  <a:pt x="888340" y="38938"/>
                  <a:pt x="886740" y="37262"/>
                </a:cubicBezTo>
                <a:cubicBezTo>
                  <a:pt x="885139" y="35585"/>
                  <a:pt x="883120" y="34747"/>
                  <a:pt x="880682" y="34747"/>
                </a:cubicBezTo>
                <a:close/>
                <a:moveTo>
                  <a:pt x="280607" y="34747"/>
                </a:moveTo>
                <a:cubicBezTo>
                  <a:pt x="278244" y="34747"/>
                  <a:pt x="276263" y="35585"/>
                  <a:pt x="274663" y="37262"/>
                </a:cubicBezTo>
                <a:cubicBezTo>
                  <a:pt x="273063" y="38938"/>
                  <a:pt x="272263" y="41376"/>
                  <a:pt x="272263" y="44577"/>
                </a:cubicBezTo>
                <a:cubicBezTo>
                  <a:pt x="272263" y="47853"/>
                  <a:pt x="273063" y="50349"/>
                  <a:pt x="274663" y="52063"/>
                </a:cubicBezTo>
                <a:cubicBezTo>
                  <a:pt x="276263" y="53778"/>
                  <a:pt x="278244" y="54635"/>
                  <a:pt x="280607" y="54635"/>
                </a:cubicBezTo>
                <a:cubicBezTo>
                  <a:pt x="282969" y="54635"/>
                  <a:pt x="284969" y="53778"/>
                  <a:pt x="286607" y="52063"/>
                </a:cubicBezTo>
                <a:cubicBezTo>
                  <a:pt x="288246" y="50349"/>
                  <a:pt x="289065" y="47853"/>
                  <a:pt x="289065" y="44577"/>
                </a:cubicBezTo>
                <a:cubicBezTo>
                  <a:pt x="289065" y="41376"/>
                  <a:pt x="288265" y="38938"/>
                  <a:pt x="286665" y="37262"/>
                </a:cubicBezTo>
                <a:cubicBezTo>
                  <a:pt x="285064" y="35585"/>
                  <a:pt x="283045" y="34747"/>
                  <a:pt x="280607" y="34747"/>
                </a:cubicBezTo>
                <a:close/>
                <a:moveTo>
                  <a:pt x="1450201" y="25489"/>
                </a:moveTo>
                <a:lnTo>
                  <a:pt x="1465745" y="25489"/>
                </a:lnTo>
                <a:lnTo>
                  <a:pt x="1465745" y="82067"/>
                </a:lnTo>
                <a:lnTo>
                  <a:pt x="1450201" y="82067"/>
                </a:lnTo>
                <a:close/>
                <a:moveTo>
                  <a:pt x="1559014" y="24117"/>
                </a:moveTo>
                <a:cubicBezTo>
                  <a:pt x="1566177" y="24117"/>
                  <a:pt x="1571644" y="26232"/>
                  <a:pt x="1575416" y="30461"/>
                </a:cubicBezTo>
                <a:cubicBezTo>
                  <a:pt x="1579188" y="34690"/>
                  <a:pt x="1581074" y="40995"/>
                  <a:pt x="1581074" y="49377"/>
                </a:cubicBezTo>
                <a:lnTo>
                  <a:pt x="1581074" y="82067"/>
                </a:lnTo>
                <a:lnTo>
                  <a:pt x="1568273" y="82067"/>
                </a:lnTo>
                <a:lnTo>
                  <a:pt x="1567130" y="76124"/>
                </a:lnTo>
                <a:lnTo>
                  <a:pt x="1566787" y="76124"/>
                </a:lnTo>
                <a:cubicBezTo>
                  <a:pt x="1564348" y="78257"/>
                  <a:pt x="1561738" y="80010"/>
                  <a:pt x="1558957" y="81381"/>
                </a:cubicBezTo>
                <a:cubicBezTo>
                  <a:pt x="1556176" y="82753"/>
                  <a:pt x="1553185" y="83439"/>
                  <a:pt x="1549985" y="83439"/>
                </a:cubicBezTo>
                <a:cubicBezTo>
                  <a:pt x="1544879" y="83439"/>
                  <a:pt x="1540802" y="81819"/>
                  <a:pt x="1537755" y="78581"/>
                </a:cubicBezTo>
                <a:cubicBezTo>
                  <a:pt x="1534706" y="75342"/>
                  <a:pt x="1533182" y="71323"/>
                  <a:pt x="1533182" y="66522"/>
                </a:cubicBezTo>
                <a:cubicBezTo>
                  <a:pt x="1533182" y="60579"/>
                  <a:pt x="1535735" y="55931"/>
                  <a:pt x="1540841" y="52578"/>
                </a:cubicBezTo>
                <a:cubicBezTo>
                  <a:pt x="1545946" y="49225"/>
                  <a:pt x="1554137" y="46939"/>
                  <a:pt x="1565415" y="45720"/>
                </a:cubicBezTo>
                <a:cubicBezTo>
                  <a:pt x="1565263" y="43129"/>
                  <a:pt x="1564501" y="40957"/>
                  <a:pt x="1563129" y="39205"/>
                </a:cubicBezTo>
                <a:cubicBezTo>
                  <a:pt x="1561757" y="37452"/>
                  <a:pt x="1559395" y="36576"/>
                  <a:pt x="1556043" y="36576"/>
                </a:cubicBezTo>
                <a:cubicBezTo>
                  <a:pt x="1553528" y="36576"/>
                  <a:pt x="1551013" y="37071"/>
                  <a:pt x="1548499" y="38062"/>
                </a:cubicBezTo>
                <a:cubicBezTo>
                  <a:pt x="1545984" y="39052"/>
                  <a:pt x="1543431" y="40310"/>
                  <a:pt x="1540841" y="41834"/>
                </a:cubicBezTo>
                <a:lnTo>
                  <a:pt x="1535240" y="31547"/>
                </a:lnTo>
                <a:cubicBezTo>
                  <a:pt x="1538669" y="29489"/>
                  <a:pt x="1542384" y="27737"/>
                  <a:pt x="1546384" y="26289"/>
                </a:cubicBezTo>
                <a:cubicBezTo>
                  <a:pt x="1550385" y="24841"/>
                  <a:pt x="1554595" y="24117"/>
                  <a:pt x="1559014" y="24117"/>
                </a:cubicBezTo>
                <a:close/>
                <a:moveTo>
                  <a:pt x="1504379" y="24117"/>
                </a:moveTo>
                <a:cubicBezTo>
                  <a:pt x="1507884" y="24117"/>
                  <a:pt x="1510989" y="24708"/>
                  <a:pt x="1513694" y="25889"/>
                </a:cubicBezTo>
                <a:cubicBezTo>
                  <a:pt x="1516399" y="27070"/>
                  <a:pt x="1518819" y="28537"/>
                  <a:pt x="1520952" y="30289"/>
                </a:cubicBezTo>
                <a:lnTo>
                  <a:pt x="1513523" y="40348"/>
                </a:lnTo>
                <a:cubicBezTo>
                  <a:pt x="1512075" y="39205"/>
                  <a:pt x="1510703" y="38328"/>
                  <a:pt x="1509408" y="37719"/>
                </a:cubicBezTo>
                <a:cubicBezTo>
                  <a:pt x="1508113" y="37109"/>
                  <a:pt x="1506741" y="36804"/>
                  <a:pt x="1505293" y="36804"/>
                </a:cubicBezTo>
                <a:cubicBezTo>
                  <a:pt x="1501026" y="36804"/>
                  <a:pt x="1497635" y="38347"/>
                  <a:pt x="1495121" y="41433"/>
                </a:cubicBezTo>
                <a:cubicBezTo>
                  <a:pt x="1492606" y="44520"/>
                  <a:pt x="1491349" y="48653"/>
                  <a:pt x="1491349" y="53835"/>
                </a:cubicBezTo>
                <a:cubicBezTo>
                  <a:pt x="1491349" y="58940"/>
                  <a:pt x="1492606" y="63036"/>
                  <a:pt x="1495121" y="66122"/>
                </a:cubicBezTo>
                <a:cubicBezTo>
                  <a:pt x="1497635" y="69208"/>
                  <a:pt x="1500836" y="70751"/>
                  <a:pt x="1504722" y="70751"/>
                </a:cubicBezTo>
                <a:cubicBezTo>
                  <a:pt x="1506703" y="70751"/>
                  <a:pt x="1508608" y="70332"/>
                  <a:pt x="1510437" y="69494"/>
                </a:cubicBezTo>
                <a:cubicBezTo>
                  <a:pt x="1512266" y="68656"/>
                  <a:pt x="1513942" y="67627"/>
                  <a:pt x="1515466" y="66408"/>
                </a:cubicBezTo>
                <a:lnTo>
                  <a:pt x="1521638" y="76581"/>
                </a:lnTo>
                <a:cubicBezTo>
                  <a:pt x="1518895" y="79019"/>
                  <a:pt x="1515885" y="80772"/>
                  <a:pt x="1512609" y="81839"/>
                </a:cubicBezTo>
                <a:cubicBezTo>
                  <a:pt x="1509332" y="82905"/>
                  <a:pt x="1506131" y="83439"/>
                  <a:pt x="1503007" y="83439"/>
                </a:cubicBezTo>
                <a:cubicBezTo>
                  <a:pt x="1497826" y="83439"/>
                  <a:pt x="1493139" y="82277"/>
                  <a:pt x="1488948" y="79953"/>
                </a:cubicBezTo>
                <a:cubicBezTo>
                  <a:pt x="1484757" y="77628"/>
                  <a:pt x="1481443" y="74257"/>
                  <a:pt x="1479004" y="69837"/>
                </a:cubicBezTo>
                <a:cubicBezTo>
                  <a:pt x="1476566" y="65417"/>
                  <a:pt x="1475347" y="60083"/>
                  <a:pt x="1475347" y="53835"/>
                </a:cubicBezTo>
                <a:cubicBezTo>
                  <a:pt x="1475347" y="47587"/>
                  <a:pt x="1476699" y="42253"/>
                  <a:pt x="1479404" y="37833"/>
                </a:cubicBezTo>
                <a:cubicBezTo>
                  <a:pt x="1482109" y="33413"/>
                  <a:pt x="1485672" y="30023"/>
                  <a:pt x="1490091" y="27660"/>
                </a:cubicBezTo>
                <a:cubicBezTo>
                  <a:pt x="1494511" y="25298"/>
                  <a:pt x="1499273" y="24117"/>
                  <a:pt x="1504379" y="24117"/>
                </a:cubicBezTo>
                <a:close/>
                <a:moveTo>
                  <a:pt x="1149401" y="24117"/>
                </a:moveTo>
                <a:cubicBezTo>
                  <a:pt x="1155497" y="24117"/>
                  <a:pt x="1159936" y="26136"/>
                  <a:pt x="1162717" y="30175"/>
                </a:cubicBezTo>
                <a:cubicBezTo>
                  <a:pt x="1165498" y="34214"/>
                  <a:pt x="1166889" y="39776"/>
                  <a:pt x="1166889" y="46863"/>
                </a:cubicBezTo>
                <a:lnTo>
                  <a:pt x="1166889" y="82067"/>
                </a:lnTo>
                <a:lnTo>
                  <a:pt x="1151230" y="82067"/>
                </a:lnTo>
                <a:lnTo>
                  <a:pt x="1151230" y="48806"/>
                </a:lnTo>
                <a:cubicBezTo>
                  <a:pt x="1151230" y="44615"/>
                  <a:pt x="1150620" y="41681"/>
                  <a:pt x="1149401" y="40005"/>
                </a:cubicBezTo>
                <a:cubicBezTo>
                  <a:pt x="1148182" y="38328"/>
                  <a:pt x="1146277" y="37490"/>
                  <a:pt x="1143686" y="37490"/>
                </a:cubicBezTo>
                <a:cubicBezTo>
                  <a:pt x="1141400" y="37490"/>
                  <a:pt x="1139438" y="38004"/>
                  <a:pt x="1137799" y="39033"/>
                </a:cubicBezTo>
                <a:cubicBezTo>
                  <a:pt x="1136161" y="40062"/>
                  <a:pt x="1134351" y="41529"/>
                  <a:pt x="1132370" y="43434"/>
                </a:cubicBezTo>
                <a:lnTo>
                  <a:pt x="1132370" y="82067"/>
                </a:lnTo>
                <a:lnTo>
                  <a:pt x="1116825" y="82067"/>
                </a:lnTo>
                <a:lnTo>
                  <a:pt x="1116825" y="25489"/>
                </a:lnTo>
                <a:lnTo>
                  <a:pt x="1129513" y="25489"/>
                </a:lnTo>
                <a:lnTo>
                  <a:pt x="1130656" y="32804"/>
                </a:lnTo>
                <a:lnTo>
                  <a:pt x="1131113" y="32804"/>
                </a:lnTo>
                <a:cubicBezTo>
                  <a:pt x="1133475" y="30518"/>
                  <a:pt x="1136142" y="28499"/>
                  <a:pt x="1139114" y="26746"/>
                </a:cubicBezTo>
                <a:cubicBezTo>
                  <a:pt x="1142086" y="24993"/>
                  <a:pt x="1145515" y="24117"/>
                  <a:pt x="1149401" y="24117"/>
                </a:cubicBezTo>
                <a:close/>
                <a:moveTo>
                  <a:pt x="1082764" y="24117"/>
                </a:moveTo>
                <a:cubicBezTo>
                  <a:pt x="1089927" y="24117"/>
                  <a:pt x="1095394" y="26232"/>
                  <a:pt x="1099166" y="30461"/>
                </a:cubicBezTo>
                <a:cubicBezTo>
                  <a:pt x="1102938" y="34690"/>
                  <a:pt x="1104824" y="40995"/>
                  <a:pt x="1104824" y="49377"/>
                </a:cubicBezTo>
                <a:lnTo>
                  <a:pt x="1104824" y="82067"/>
                </a:lnTo>
                <a:lnTo>
                  <a:pt x="1092022" y="82067"/>
                </a:lnTo>
                <a:lnTo>
                  <a:pt x="1090879" y="76124"/>
                </a:lnTo>
                <a:lnTo>
                  <a:pt x="1090536" y="76124"/>
                </a:lnTo>
                <a:cubicBezTo>
                  <a:pt x="1088098" y="78257"/>
                  <a:pt x="1085488" y="80010"/>
                  <a:pt x="1082707" y="81381"/>
                </a:cubicBezTo>
                <a:cubicBezTo>
                  <a:pt x="1079926" y="82753"/>
                  <a:pt x="1076935" y="83439"/>
                  <a:pt x="1073734" y="83439"/>
                </a:cubicBezTo>
                <a:cubicBezTo>
                  <a:pt x="1068629" y="83439"/>
                  <a:pt x="1064552" y="81819"/>
                  <a:pt x="1061504" y="78581"/>
                </a:cubicBezTo>
                <a:cubicBezTo>
                  <a:pt x="1058456" y="75342"/>
                  <a:pt x="1056932" y="71323"/>
                  <a:pt x="1056932" y="66522"/>
                </a:cubicBezTo>
                <a:cubicBezTo>
                  <a:pt x="1056932" y="60579"/>
                  <a:pt x="1059485" y="55931"/>
                  <a:pt x="1064590" y="52578"/>
                </a:cubicBezTo>
                <a:cubicBezTo>
                  <a:pt x="1069696" y="49225"/>
                  <a:pt x="1077887" y="46939"/>
                  <a:pt x="1089165" y="45720"/>
                </a:cubicBezTo>
                <a:cubicBezTo>
                  <a:pt x="1089012" y="43129"/>
                  <a:pt x="1088250" y="40957"/>
                  <a:pt x="1086879" y="39205"/>
                </a:cubicBezTo>
                <a:cubicBezTo>
                  <a:pt x="1085507" y="37452"/>
                  <a:pt x="1083145" y="36576"/>
                  <a:pt x="1079792" y="36576"/>
                </a:cubicBezTo>
                <a:cubicBezTo>
                  <a:pt x="1077278" y="36576"/>
                  <a:pt x="1074763" y="37071"/>
                  <a:pt x="1072248" y="38062"/>
                </a:cubicBezTo>
                <a:cubicBezTo>
                  <a:pt x="1069734" y="39052"/>
                  <a:pt x="1067181" y="40310"/>
                  <a:pt x="1064590" y="41834"/>
                </a:cubicBezTo>
                <a:lnTo>
                  <a:pt x="1058990" y="31547"/>
                </a:lnTo>
                <a:cubicBezTo>
                  <a:pt x="1062419" y="29489"/>
                  <a:pt x="1066133" y="27737"/>
                  <a:pt x="1070134" y="26289"/>
                </a:cubicBezTo>
                <a:cubicBezTo>
                  <a:pt x="1074134" y="24841"/>
                  <a:pt x="1078344" y="24117"/>
                  <a:pt x="1082764" y="24117"/>
                </a:cubicBezTo>
                <a:close/>
                <a:moveTo>
                  <a:pt x="992810" y="24117"/>
                </a:moveTo>
                <a:cubicBezTo>
                  <a:pt x="997001" y="24117"/>
                  <a:pt x="1000716" y="24841"/>
                  <a:pt x="1003954" y="26289"/>
                </a:cubicBezTo>
                <a:cubicBezTo>
                  <a:pt x="1007193" y="27737"/>
                  <a:pt x="1009993" y="29375"/>
                  <a:pt x="1012355" y="31204"/>
                </a:cubicBezTo>
                <a:lnTo>
                  <a:pt x="1005383" y="40576"/>
                </a:lnTo>
                <a:cubicBezTo>
                  <a:pt x="1003326" y="39128"/>
                  <a:pt x="1001306" y="37966"/>
                  <a:pt x="999325" y="37090"/>
                </a:cubicBezTo>
                <a:cubicBezTo>
                  <a:pt x="997344" y="36214"/>
                  <a:pt x="995325" y="35776"/>
                  <a:pt x="993267" y="35776"/>
                </a:cubicBezTo>
                <a:cubicBezTo>
                  <a:pt x="990905" y="35776"/>
                  <a:pt x="989133" y="36233"/>
                  <a:pt x="987952" y="37147"/>
                </a:cubicBezTo>
                <a:cubicBezTo>
                  <a:pt x="986771" y="38062"/>
                  <a:pt x="986181" y="39281"/>
                  <a:pt x="986181" y="40805"/>
                </a:cubicBezTo>
                <a:cubicBezTo>
                  <a:pt x="986181" y="42786"/>
                  <a:pt x="987343" y="44272"/>
                  <a:pt x="989667" y="45263"/>
                </a:cubicBezTo>
                <a:cubicBezTo>
                  <a:pt x="991991" y="46253"/>
                  <a:pt x="994639" y="47282"/>
                  <a:pt x="997611" y="48349"/>
                </a:cubicBezTo>
                <a:cubicBezTo>
                  <a:pt x="1000049" y="49263"/>
                  <a:pt x="1002449" y="50387"/>
                  <a:pt x="1004811" y="51720"/>
                </a:cubicBezTo>
                <a:cubicBezTo>
                  <a:pt x="1007174" y="53054"/>
                  <a:pt x="1009155" y="54807"/>
                  <a:pt x="1010755" y="56978"/>
                </a:cubicBezTo>
                <a:cubicBezTo>
                  <a:pt x="1012355" y="59150"/>
                  <a:pt x="1013155" y="61950"/>
                  <a:pt x="1013155" y="65379"/>
                </a:cubicBezTo>
                <a:cubicBezTo>
                  <a:pt x="1013155" y="70409"/>
                  <a:pt x="1011212" y="74676"/>
                  <a:pt x="1007326" y="78181"/>
                </a:cubicBezTo>
                <a:cubicBezTo>
                  <a:pt x="1003440" y="81686"/>
                  <a:pt x="997763" y="83439"/>
                  <a:pt x="990295" y="83439"/>
                </a:cubicBezTo>
                <a:cubicBezTo>
                  <a:pt x="986562" y="83439"/>
                  <a:pt x="982732" y="82696"/>
                  <a:pt x="978808" y="81210"/>
                </a:cubicBezTo>
                <a:cubicBezTo>
                  <a:pt x="974884" y="79724"/>
                  <a:pt x="971512" y="77838"/>
                  <a:pt x="968693" y="75552"/>
                </a:cubicBezTo>
                <a:lnTo>
                  <a:pt x="975779" y="65722"/>
                </a:lnTo>
                <a:cubicBezTo>
                  <a:pt x="978294" y="67703"/>
                  <a:pt x="980770" y="69208"/>
                  <a:pt x="983209" y="70237"/>
                </a:cubicBezTo>
                <a:cubicBezTo>
                  <a:pt x="985647" y="71266"/>
                  <a:pt x="988162" y="71780"/>
                  <a:pt x="990753" y="71780"/>
                </a:cubicBezTo>
                <a:cubicBezTo>
                  <a:pt x="993419" y="71780"/>
                  <a:pt x="995382" y="71285"/>
                  <a:pt x="996639" y="70294"/>
                </a:cubicBezTo>
                <a:cubicBezTo>
                  <a:pt x="997896" y="69304"/>
                  <a:pt x="998525" y="67970"/>
                  <a:pt x="998525" y="66294"/>
                </a:cubicBezTo>
                <a:cubicBezTo>
                  <a:pt x="998525" y="64998"/>
                  <a:pt x="997953" y="63874"/>
                  <a:pt x="996810" y="62922"/>
                </a:cubicBezTo>
                <a:cubicBezTo>
                  <a:pt x="995667" y="61969"/>
                  <a:pt x="994201" y="61131"/>
                  <a:pt x="992410" y="60407"/>
                </a:cubicBezTo>
                <a:cubicBezTo>
                  <a:pt x="990619" y="59683"/>
                  <a:pt x="988771" y="58940"/>
                  <a:pt x="986866" y="58178"/>
                </a:cubicBezTo>
                <a:cubicBezTo>
                  <a:pt x="984504" y="57264"/>
                  <a:pt x="982142" y="56121"/>
                  <a:pt x="979780" y="54749"/>
                </a:cubicBezTo>
                <a:cubicBezTo>
                  <a:pt x="977417" y="53378"/>
                  <a:pt x="975455" y="51625"/>
                  <a:pt x="973893" y="49492"/>
                </a:cubicBezTo>
                <a:cubicBezTo>
                  <a:pt x="972331" y="47358"/>
                  <a:pt x="971550" y="44729"/>
                  <a:pt x="971550" y="41605"/>
                </a:cubicBezTo>
                <a:cubicBezTo>
                  <a:pt x="971550" y="36423"/>
                  <a:pt x="973474" y="32213"/>
                  <a:pt x="977322" y="28975"/>
                </a:cubicBezTo>
                <a:cubicBezTo>
                  <a:pt x="981170" y="25736"/>
                  <a:pt x="986333" y="24117"/>
                  <a:pt x="992810" y="24117"/>
                </a:cubicBezTo>
                <a:close/>
                <a:moveTo>
                  <a:pt x="939775" y="24117"/>
                </a:moveTo>
                <a:cubicBezTo>
                  <a:pt x="945033" y="24117"/>
                  <a:pt x="949433" y="25298"/>
                  <a:pt x="952976" y="27660"/>
                </a:cubicBezTo>
                <a:cubicBezTo>
                  <a:pt x="956520" y="30023"/>
                  <a:pt x="959187" y="33242"/>
                  <a:pt x="960977" y="37319"/>
                </a:cubicBezTo>
                <a:cubicBezTo>
                  <a:pt x="962768" y="41395"/>
                  <a:pt x="963663" y="46025"/>
                  <a:pt x="963663" y="51206"/>
                </a:cubicBezTo>
                <a:cubicBezTo>
                  <a:pt x="963663" y="52654"/>
                  <a:pt x="963587" y="54026"/>
                  <a:pt x="963435" y="55321"/>
                </a:cubicBezTo>
                <a:cubicBezTo>
                  <a:pt x="963283" y="56616"/>
                  <a:pt x="963130" y="57607"/>
                  <a:pt x="962978" y="58293"/>
                </a:cubicBezTo>
                <a:lnTo>
                  <a:pt x="928002" y="58293"/>
                </a:lnTo>
                <a:cubicBezTo>
                  <a:pt x="928764" y="63093"/>
                  <a:pt x="930688" y="66484"/>
                  <a:pt x="933774" y="68465"/>
                </a:cubicBezTo>
                <a:cubicBezTo>
                  <a:pt x="936860" y="70447"/>
                  <a:pt x="940194" y="71437"/>
                  <a:pt x="943775" y="71437"/>
                </a:cubicBezTo>
                <a:cubicBezTo>
                  <a:pt x="945985" y="71437"/>
                  <a:pt x="948119" y="71113"/>
                  <a:pt x="950176" y="70466"/>
                </a:cubicBezTo>
                <a:cubicBezTo>
                  <a:pt x="952233" y="69818"/>
                  <a:pt x="954291" y="68885"/>
                  <a:pt x="956348" y="67665"/>
                </a:cubicBezTo>
                <a:lnTo>
                  <a:pt x="961492" y="77152"/>
                </a:lnTo>
                <a:cubicBezTo>
                  <a:pt x="958672" y="79057"/>
                  <a:pt x="955529" y="80581"/>
                  <a:pt x="952062" y="81724"/>
                </a:cubicBezTo>
                <a:cubicBezTo>
                  <a:pt x="948595" y="82867"/>
                  <a:pt x="945147" y="83439"/>
                  <a:pt x="941718" y="83439"/>
                </a:cubicBezTo>
                <a:cubicBezTo>
                  <a:pt x="936384" y="83439"/>
                  <a:pt x="931564" y="82277"/>
                  <a:pt x="927259" y="79953"/>
                </a:cubicBezTo>
                <a:cubicBezTo>
                  <a:pt x="922954" y="77628"/>
                  <a:pt x="919563" y="74257"/>
                  <a:pt x="917086" y="69837"/>
                </a:cubicBezTo>
                <a:cubicBezTo>
                  <a:pt x="914610" y="65417"/>
                  <a:pt x="913371" y="60083"/>
                  <a:pt x="913371" y="53835"/>
                </a:cubicBezTo>
                <a:cubicBezTo>
                  <a:pt x="913371" y="47739"/>
                  <a:pt x="914629" y="42462"/>
                  <a:pt x="917143" y="38004"/>
                </a:cubicBezTo>
                <a:cubicBezTo>
                  <a:pt x="919658" y="33547"/>
                  <a:pt x="922935" y="30118"/>
                  <a:pt x="926973" y="27717"/>
                </a:cubicBezTo>
                <a:cubicBezTo>
                  <a:pt x="931012" y="25317"/>
                  <a:pt x="935279" y="24117"/>
                  <a:pt x="939775" y="24117"/>
                </a:cubicBezTo>
                <a:close/>
                <a:moveTo>
                  <a:pt x="880682" y="24117"/>
                </a:moveTo>
                <a:cubicBezTo>
                  <a:pt x="883806" y="24117"/>
                  <a:pt x="886701" y="24574"/>
                  <a:pt x="889368" y="25489"/>
                </a:cubicBezTo>
                <a:lnTo>
                  <a:pt x="909828" y="25489"/>
                </a:lnTo>
                <a:lnTo>
                  <a:pt x="909828" y="36919"/>
                </a:lnTo>
                <a:lnTo>
                  <a:pt x="900341" y="36919"/>
                </a:lnTo>
                <a:cubicBezTo>
                  <a:pt x="901027" y="37833"/>
                  <a:pt x="901599" y="39014"/>
                  <a:pt x="902056" y="40462"/>
                </a:cubicBezTo>
                <a:cubicBezTo>
                  <a:pt x="902513" y="41910"/>
                  <a:pt x="902742" y="43434"/>
                  <a:pt x="902742" y="45034"/>
                </a:cubicBezTo>
                <a:cubicBezTo>
                  <a:pt x="902742" y="49377"/>
                  <a:pt x="901751" y="52959"/>
                  <a:pt x="899770" y="55778"/>
                </a:cubicBezTo>
                <a:cubicBezTo>
                  <a:pt x="897789" y="58598"/>
                  <a:pt x="895141" y="60693"/>
                  <a:pt x="891826" y="62065"/>
                </a:cubicBezTo>
                <a:cubicBezTo>
                  <a:pt x="888511" y="63436"/>
                  <a:pt x="884796" y="64122"/>
                  <a:pt x="880682" y="64122"/>
                </a:cubicBezTo>
                <a:cubicBezTo>
                  <a:pt x="878396" y="64122"/>
                  <a:pt x="876034" y="63741"/>
                  <a:pt x="873595" y="62979"/>
                </a:cubicBezTo>
                <a:cubicBezTo>
                  <a:pt x="872833" y="63589"/>
                  <a:pt x="872262" y="64236"/>
                  <a:pt x="871881" y="64922"/>
                </a:cubicBezTo>
                <a:cubicBezTo>
                  <a:pt x="871500" y="65608"/>
                  <a:pt x="871309" y="66484"/>
                  <a:pt x="871309" y="67551"/>
                </a:cubicBezTo>
                <a:cubicBezTo>
                  <a:pt x="871309" y="68999"/>
                  <a:pt x="871957" y="70104"/>
                  <a:pt x="873252" y="70866"/>
                </a:cubicBezTo>
                <a:cubicBezTo>
                  <a:pt x="874548" y="71628"/>
                  <a:pt x="876795" y="72009"/>
                  <a:pt x="879996" y="72009"/>
                </a:cubicBezTo>
                <a:lnTo>
                  <a:pt x="889483" y="72009"/>
                </a:lnTo>
                <a:cubicBezTo>
                  <a:pt x="896341" y="72009"/>
                  <a:pt x="901599" y="73133"/>
                  <a:pt x="905256" y="75381"/>
                </a:cubicBezTo>
                <a:cubicBezTo>
                  <a:pt x="908914" y="77628"/>
                  <a:pt x="910743" y="81229"/>
                  <a:pt x="910743" y="86182"/>
                </a:cubicBezTo>
                <a:cubicBezTo>
                  <a:pt x="910743" y="90068"/>
                  <a:pt x="909466" y="93535"/>
                  <a:pt x="906914" y="96583"/>
                </a:cubicBezTo>
                <a:cubicBezTo>
                  <a:pt x="904361" y="99631"/>
                  <a:pt x="900760" y="102032"/>
                  <a:pt x="896112" y="103784"/>
                </a:cubicBezTo>
                <a:cubicBezTo>
                  <a:pt x="891464" y="105537"/>
                  <a:pt x="885978" y="106413"/>
                  <a:pt x="879653" y="106413"/>
                </a:cubicBezTo>
                <a:cubicBezTo>
                  <a:pt x="875233" y="106413"/>
                  <a:pt x="871233" y="105899"/>
                  <a:pt x="867651" y="104870"/>
                </a:cubicBezTo>
                <a:cubicBezTo>
                  <a:pt x="864070" y="103841"/>
                  <a:pt x="861232" y="102260"/>
                  <a:pt x="859136" y="100127"/>
                </a:cubicBezTo>
                <a:cubicBezTo>
                  <a:pt x="857041" y="97993"/>
                  <a:pt x="855993" y="95250"/>
                  <a:pt x="855993" y="91897"/>
                </a:cubicBezTo>
                <a:cubicBezTo>
                  <a:pt x="855993" y="87249"/>
                  <a:pt x="858698" y="83401"/>
                  <a:pt x="864108" y="80353"/>
                </a:cubicBezTo>
                <a:lnTo>
                  <a:pt x="864108" y="79895"/>
                </a:lnTo>
                <a:cubicBezTo>
                  <a:pt x="862584" y="78905"/>
                  <a:pt x="861346" y="77648"/>
                  <a:pt x="860393" y="76124"/>
                </a:cubicBezTo>
                <a:cubicBezTo>
                  <a:pt x="859441" y="74600"/>
                  <a:pt x="858965" y="72656"/>
                  <a:pt x="858965" y="70294"/>
                </a:cubicBezTo>
                <a:cubicBezTo>
                  <a:pt x="858965" y="68237"/>
                  <a:pt x="859574" y="66275"/>
                  <a:pt x="860793" y="64408"/>
                </a:cubicBezTo>
                <a:cubicBezTo>
                  <a:pt x="862013" y="62541"/>
                  <a:pt x="863499" y="60998"/>
                  <a:pt x="865251" y="59779"/>
                </a:cubicBezTo>
                <a:lnTo>
                  <a:pt x="865251" y="59321"/>
                </a:lnTo>
                <a:cubicBezTo>
                  <a:pt x="863270" y="57950"/>
                  <a:pt x="861517" y="55969"/>
                  <a:pt x="859993" y="53378"/>
                </a:cubicBezTo>
                <a:cubicBezTo>
                  <a:pt x="858469" y="50787"/>
                  <a:pt x="857707" y="47853"/>
                  <a:pt x="857707" y="44577"/>
                </a:cubicBezTo>
                <a:cubicBezTo>
                  <a:pt x="857707" y="40081"/>
                  <a:pt x="858774" y="36328"/>
                  <a:pt x="860908" y="33318"/>
                </a:cubicBezTo>
                <a:cubicBezTo>
                  <a:pt x="863041" y="30308"/>
                  <a:pt x="865861" y="28022"/>
                  <a:pt x="869366" y="26460"/>
                </a:cubicBezTo>
                <a:cubicBezTo>
                  <a:pt x="872871" y="24898"/>
                  <a:pt x="876643" y="24117"/>
                  <a:pt x="880682" y="24117"/>
                </a:cubicBezTo>
                <a:close/>
                <a:moveTo>
                  <a:pt x="825551" y="24117"/>
                </a:moveTo>
                <a:cubicBezTo>
                  <a:pt x="831647" y="24117"/>
                  <a:pt x="836086" y="26136"/>
                  <a:pt x="838867" y="30175"/>
                </a:cubicBezTo>
                <a:cubicBezTo>
                  <a:pt x="841648" y="34214"/>
                  <a:pt x="843039" y="39776"/>
                  <a:pt x="843039" y="46863"/>
                </a:cubicBezTo>
                <a:lnTo>
                  <a:pt x="843039" y="82067"/>
                </a:lnTo>
                <a:lnTo>
                  <a:pt x="827380" y="82067"/>
                </a:lnTo>
                <a:lnTo>
                  <a:pt x="827380" y="48806"/>
                </a:lnTo>
                <a:cubicBezTo>
                  <a:pt x="827380" y="44615"/>
                  <a:pt x="826770" y="41681"/>
                  <a:pt x="825551" y="40005"/>
                </a:cubicBezTo>
                <a:cubicBezTo>
                  <a:pt x="824332" y="38328"/>
                  <a:pt x="822427" y="37490"/>
                  <a:pt x="819836" y="37490"/>
                </a:cubicBezTo>
                <a:cubicBezTo>
                  <a:pt x="817550" y="37490"/>
                  <a:pt x="815588" y="38004"/>
                  <a:pt x="813950" y="39033"/>
                </a:cubicBezTo>
                <a:cubicBezTo>
                  <a:pt x="812311" y="40062"/>
                  <a:pt x="810501" y="41529"/>
                  <a:pt x="808520" y="43434"/>
                </a:cubicBezTo>
                <a:lnTo>
                  <a:pt x="808520" y="82067"/>
                </a:lnTo>
                <a:lnTo>
                  <a:pt x="792975" y="82067"/>
                </a:lnTo>
                <a:lnTo>
                  <a:pt x="792975" y="25489"/>
                </a:lnTo>
                <a:lnTo>
                  <a:pt x="805663" y="25489"/>
                </a:lnTo>
                <a:lnTo>
                  <a:pt x="806806" y="32804"/>
                </a:lnTo>
                <a:lnTo>
                  <a:pt x="807263" y="32804"/>
                </a:lnTo>
                <a:cubicBezTo>
                  <a:pt x="809625" y="30518"/>
                  <a:pt x="812292" y="28499"/>
                  <a:pt x="815264" y="26746"/>
                </a:cubicBezTo>
                <a:cubicBezTo>
                  <a:pt x="818236" y="24993"/>
                  <a:pt x="821665" y="24117"/>
                  <a:pt x="825551" y="24117"/>
                </a:cubicBezTo>
                <a:close/>
                <a:moveTo>
                  <a:pt x="758800" y="24117"/>
                </a:moveTo>
                <a:cubicBezTo>
                  <a:pt x="764058" y="24117"/>
                  <a:pt x="768458" y="25298"/>
                  <a:pt x="772001" y="27660"/>
                </a:cubicBezTo>
                <a:cubicBezTo>
                  <a:pt x="775545" y="30023"/>
                  <a:pt x="778212" y="33242"/>
                  <a:pt x="780002" y="37319"/>
                </a:cubicBezTo>
                <a:cubicBezTo>
                  <a:pt x="781793" y="41395"/>
                  <a:pt x="782688" y="46025"/>
                  <a:pt x="782688" y="51206"/>
                </a:cubicBezTo>
                <a:cubicBezTo>
                  <a:pt x="782688" y="52654"/>
                  <a:pt x="782612" y="54026"/>
                  <a:pt x="782460" y="55321"/>
                </a:cubicBezTo>
                <a:cubicBezTo>
                  <a:pt x="782307" y="56616"/>
                  <a:pt x="782155" y="57607"/>
                  <a:pt x="782003" y="58293"/>
                </a:cubicBezTo>
                <a:lnTo>
                  <a:pt x="747027" y="58293"/>
                </a:lnTo>
                <a:cubicBezTo>
                  <a:pt x="747789" y="63093"/>
                  <a:pt x="749713" y="66484"/>
                  <a:pt x="752799" y="68465"/>
                </a:cubicBezTo>
                <a:cubicBezTo>
                  <a:pt x="755885" y="70447"/>
                  <a:pt x="759219" y="71437"/>
                  <a:pt x="762800" y="71437"/>
                </a:cubicBezTo>
                <a:cubicBezTo>
                  <a:pt x="765010" y="71437"/>
                  <a:pt x="767144" y="71113"/>
                  <a:pt x="769201" y="70466"/>
                </a:cubicBezTo>
                <a:cubicBezTo>
                  <a:pt x="771258" y="69818"/>
                  <a:pt x="773316" y="68885"/>
                  <a:pt x="775373" y="67665"/>
                </a:cubicBezTo>
                <a:lnTo>
                  <a:pt x="780517" y="77152"/>
                </a:lnTo>
                <a:cubicBezTo>
                  <a:pt x="777697" y="79057"/>
                  <a:pt x="774554" y="80581"/>
                  <a:pt x="771087" y="81724"/>
                </a:cubicBezTo>
                <a:cubicBezTo>
                  <a:pt x="767620" y="82867"/>
                  <a:pt x="764172" y="83439"/>
                  <a:pt x="760743" y="83439"/>
                </a:cubicBezTo>
                <a:cubicBezTo>
                  <a:pt x="755409" y="83439"/>
                  <a:pt x="750589" y="82277"/>
                  <a:pt x="746284" y="79953"/>
                </a:cubicBezTo>
                <a:cubicBezTo>
                  <a:pt x="741979" y="77628"/>
                  <a:pt x="738588" y="74257"/>
                  <a:pt x="736111" y="69837"/>
                </a:cubicBezTo>
                <a:cubicBezTo>
                  <a:pt x="733635" y="65417"/>
                  <a:pt x="732396" y="60083"/>
                  <a:pt x="732396" y="53835"/>
                </a:cubicBezTo>
                <a:cubicBezTo>
                  <a:pt x="732396" y="47739"/>
                  <a:pt x="733654" y="42462"/>
                  <a:pt x="736168" y="38004"/>
                </a:cubicBezTo>
                <a:cubicBezTo>
                  <a:pt x="738683" y="33547"/>
                  <a:pt x="741960" y="30118"/>
                  <a:pt x="745998" y="27717"/>
                </a:cubicBezTo>
                <a:cubicBezTo>
                  <a:pt x="750037" y="25317"/>
                  <a:pt x="754304" y="24117"/>
                  <a:pt x="758800" y="24117"/>
                </a:cubicBezTo>
                <a:close/>
                <a:moveTo>
                  <a:pt x="644614" y="24117"/>
                </a:moveTo>
                <a:cubicBezTo>
                  <a:pt x="651777" y="24117"/>
                  <a:pt x="657244" y="26232"/>
                  <a:pt x="661016" y="30461"/>
                </a:cubicBezTo>
                <a:cubicBezTo>
                  <a:pt x="664788" y="34690"/>
                  <a:pt x="666674" y="40995"/>
                  <a:pt x="666674" y="49377"/>
                </a:cubicBezTo>
                <a:lnTo>
                  <a:pt x="666674" y="82067"/>
                </a:lnTo>
                <a:lnTo>
                  <a:pt x="653872" y="82067"/>
                </a:lnTo>
                <a:lnTo>
                  <a:pt x="652729" y="76124"/>
                </a:lnTo>
                <a:lnTo>
                  <a:pt x="652386" y="76124"/>
                </a:lnTo>
                <a:cubicBezTo>
                  <a:pt x="649948" y="78257"/>
                  <a:pt x="647338" y="80010"/>
                  <a:pt x="644557" y="81381"/>
                </a:cubicBezTo>
                <a:cubicBezTo>
                  <a:pt x="641776" y="82753"/>
                  <a:pt x="638785" y="83439"/>
                  <a:pt x="635584" y="83439"/>
                </a:cubicBezTo>
                <a:cubicBezTo>
                  <a:pt x="630479" y="83439"/>
                  <a:pt x="626402" y="81819"/>
                  <a:pt x="623354" y="78581"/>
                </a:cubicBezTo>
                <a:cubicBezTo>
                  <a:pt x="620306" y="75342"/>
                  <a:pt x="618782" y="71323"/>
                  <a:pt x="618782" y="66522"/>
                </a:cubicBezTo>
                <a:cubicBezTo>
                  <a:pt x="618782" y="60579"/>
                  <a:pt x="621335" y="55931"/>
                  <a:pt x="626440" y="52578"/>
                </a:cubicBezTo>
                <a:cubicBezTo>
                  <a:pt x="631546" y="49225"/>
                  <a:pt x="639737" y="46939"/>
                  <a:pt x="651015" y="45720"/>
                </a:cubicBezTo>
                <a:cubicBezTo>
                  <a:pt x="650863" y="43129"/>
                  <a:pt x="650100" y="40957"/>
                  <a:pt x="648729" y="39205"/>
                </a:cubicBezTo>
                <a:cubicBezTo>
                  <a:pt x="647357" y="37452"/>
                  <a:pt x="644995" y="36576"/>
                  <a:pt x="641642" y="36576"/>
                </a:cubicBezTo>
                <a:cubicBezTo>
                  <a:pt x="639128" y="36576"/>
                  <a:pt x="636613" y="37071"/>
                  <a:pt x="634098" y="38062"/>
                </a:cubicBezTo>
                <a:cubicBezTo>
                  <a:pt x="631584" y="39052"/>
                  <a:pt x="629031" y="40310"/>
                  <a:pt x="626440" y="41834"/>
                </a:cubicBezTo>
                <a:lnTo>
                  <a:pt x="620840" y="31547"/>
                </a:lnTo>
                <a:cubicBezTo>
                  <a:pt x="624269" y="29489"/>
                  <a:pt x="627983" y="27737"/>
                  <a:pt x="631984" y="26289"/>
                </a:cubicBezTo>
                <a:cubicBezTo>
                  <a:pt x="635984" y="24841"/>
                  <a:pt x="640194" y="24117"/>
                  <a:pt x="644614" y="24117"/>
                </a:cubicBezTo>
                <a:close/>
                <a:moveTo>
                  <a:pt x="392735" y="24117"/>
                </a:moveTo>
                <a:cubicBezTo>
                  <a:pt x="396926" y="24117"/>
                  <a:pt x="400641" y="24841"/>
                  <a:pt x="403879" y="26289"/>
                </a:cubicBezTo>
                <a:cubicBezTo>
                  <a:pt x="407118" y="27737"/>
                  <a:pt x="409918" y="29375"/>
                  <a:pt x="412280" y="31204"/>
                </a:cubicBezTo>
                <a:lnTo>
                  <a:pt x="405308" y="40576"/>
                </a:lnTo>
                <a:cubicBezTo>
                  <a:pt x="403251" y="39128"/>
                  <a:pt x="401231" y="37966"/>
                  <a:pt x="399250" y="37090"/>
                </a:cubicBezTo>
                <a:cubicBezTo>
                  <a:pt x="397269" y="36214"/>
                  <a:pt x="395250" y="35776"/>
                  <a:pt x="393192" y="35776"/>
                </a:cubicBezTo>
                <a:cubicBezTo>
                  <a:pt x="390830" y="35776"/>
                  <a:pt x="389058" y="36233"/>
                  <a:pt x="387877" y="37147"/>
                </a:cubicBezTo>
                <a:cubicBezTo>
                  <a:pt x="386696" y="38062"/>
                  <a:pt x="386106" y="39281"/>
                  <a:pt x="386106" y="40805"/>
                </a:cubicBezTo>
                <a:cubicBezTo>
                  <a:pt x="386106" y="42786"/>
                  <a:pt x="387268" y="44272"/>
                  <a:pt x="389592" y="45263"/>
                </a:cubicBezTo>
                <a:cubicBezTo>
                  <a:pt x="391916" y="46253"/>
                  <a:pt x="394564" y="47282"/>
                  <a:pt x="397536" y="48349"/>
                </a:cubicBezTo>
                <a:cubicBezTo>
                  <a:pt x="399974" y="49263"/>
                  <a:pt x="402374" y="50387"/>
                  <a:pt x="404736" y="51720"/>
                </a:cubicBezTo>
                <a:cubicBezTo>
                  <a:pt x="407099" y="53054"/>
                  <a:pt x="409080" y="54807"/>
                  <a:pt x="410680" y="56978"/>
                </a:cubicBezTo>
                <a:cubicBezTo>
                  <a:pt x="412280" y="59150"/>
                  <a:pt x="413080" y="61950"/>
                  <a:pt x="413080" y="65379"/>
                </a:cubicBezTo>
                <a:cubicBezTo>
                  <a:pt x="413080" y="70409"/>
                  <a:pt x="411137" y="74676"/>
                  <a:pt x="407251" y="78181"/>
                </a:cubicBezTo>
                <a:cubicBezTo>
                  <a:pt x="403365" y="81686"/>
                  <a:pt x="397688" y="83439"/>
                  <a:pt x="390220" y="83439"/>
                </a:cubicBezTo>
                <a:cubicBezTo>
                  <a:pt x="386487" y="83439"/>
                  <a:pt x="382658" y="82696"/>
                  <a:pt x="378733" y="81210"/>
                </a:cubicBezTo>
                <a:cubicBezTo>
                  <a:pt x="374809" y="79724"/>
                  <a:pt x="371437" y="77838"/>
                  <a:pt x="368618" y="75552"/>
                </a:cubicBezTo>
                <a:lnTo>
                  <a:pt x="375704" y="65722"/>
                </a:lnTo>
                <a:cubicBezTo>
                  <a:pt x="378219" y="67703"/>
                  <a:pt x="380695" y="69208"/>
                  <a:pt x="383134" y="70237"/>
                </a:cubicBezTo>
                <a:cubicBezTo>
                  <a:pt x="385572" y="71266"/>
                  <a:pt x="388087" y="71780"/>
                  <a:pt x="390678" y="71780"/>
                </a:cubicBezTo>
                <a:cubicBezTo>
                  <a:pt x="393345" y="71780"/>
                  <a:pt x="395307" y="71285"/>
                  <a:pt x="396564" y="70294"/>
                </a:cubicBezTo>
                <a:cubicBezTo>
                  <a:pt x="397821" y="69304"/>
                  <a:pt x="398450" y="67970"/>
                  <a:pt x="398450" y="66294"/>
                </a:cubicBezTo>
                <a:cubicBezTo>
                  <a:pt x="398450" y="64998"/>
                  <a:pt x="397878" y="63874"/>
                  <a:pt x="396735" y="62922"/>
                </a:cubicBezTo>
                <a:cubicBezTo>
                  <a:pt x="395593" y="61969"/>
                  <a:pt x="394126" y="61131"/>
                  <a:pt x="392335" y="60407"/>
                </a:cubicBezTo>
                <a:cubicBezTo>
                  <a:pt x="390544" y="59683"/>
                  <a:pt x="388696" y="58940"/>
                  <a:pt x="386791" y="58178"/>
                </a:cubicBezTo>
                <a:cubicBezTo>
                  <a:pt x="384429" y="57264"/>
                  <a:pt x="382067" y="56121"/>
                  <a:pt x="379705" y="54749"/>
                </a:cubicBezTo>
                <a:cubicBezTo>
                  <a:pt x="377343" y="53378"/>
                  <a:pt x="375380" y="51625"/>
                  <a:pt x="373818" y="49492"/>
                </a:cubicBezTo>
                <a:cubicBezTo>
                  <a:pt x="372256" y="47358"/>
                  <a:pt x="371475" y="44729"/>
                  <a:pt x="371475" y="41605"/>
                </a:cubicBezTo>
                <a:cubicBezTo>
                  <a:pt x="371475" y="36423"/>
                  <a:pt x="373399" y="32213"/>
                  <a:pt x="377247" y="28975"/>
                </a:cubicBezTo>
                <a:cubicBezTo>
                  <a:pt x="381095" y="25736"/>
                  <a:pt x="386258" y="24117"/>
                  <a:pt x="392735" y="24117"/>
                </a:cubicBezTo>
                <a:close/>
                <a:moveTo>
                  <a:pt x="339700" y="24117"/>
                </a:moveTo>
                <a:cubicBezTo>
                  <a:pt x="344958" y="24117"/>
                  <a:pt x="349358" y="25298"/>
                  <a:pt x="352901" y="27660"/>
                </a:cubicBezTo>
                <a:cubicBezTo>
                  <a:pt x="356445" y="30023"/>
                  <a:pt x="359112" y="33242"/>
                  <a:pt x="360902" y="37319"/>
                </a:cubicBezTo>
                <a:cubicBezTo>
                  <a:pt x="362693" y="41395"/>
                  <a:pt x="363589" y="46025"/>
                  <a:pt x="363589" y="51206"/>
                </a:cubicBezTo>
                <a:cubicBezTo>
                  <a:pt x="363589" y="52654"/>
                  <a:pt x="363512" y="54026"/>
                  <a:pt x="363360" y="55321"/>
                </a:cubicBezTo>
                <a:cubicBezTo>
                  <a:pt x="363207" y="56616"/>
                  <a:pt x="363055" y="57607"/>
                  <a:pt x="362903" y="58293"/>
                </a:cubicBezTo>
                <a:lnTo>
                  <a:pt x="327927" y="58293"/>
                </a:lnTo>
                <a:cubicBezTo>
                  <a:pt x="328689" y="63093"/>
                  <a:pt x="330613" y="66484"/>
                  <a:pt x="333699" y="68465"/>
                </a:cubicBezTo>
                <a:cubicBezTo>
                  <a:pt x="336785" y="70447"/>
                  <a:pt x="340119" y="71437"/>
                  <a:pt x="343700" y="71437"/>
                </a:cubicBezTo>
                <a:cubicBezTo>
                  <a:pt x="345910" y="71437"/>
                  <a:pt x="348044" y="71113"/>
                  <a:pt x="350101" y="70466"/>
                </a:cubicBezTo>
                <a:cubicBezTo>
                  <a:pt x="352158" y="69818"/>
                  <a:pt x="354216" y="68885"/>
                  <a:pt x="356273" y="67665"/>
                </a:cubicBezTo>
                <a:lnTo>
                  <a:pt x="361417" y="77152"/>
                </a:lnTo>
                <a:cubicBezTo>
                  <a:pt x="358597" y="79057"/>
                  <a:pt x="355454" y="80581"/>
                  <a:pt x="351987" y="81724"/>
                </a:cubicBezTo>
                <a:cubicBezTo>
                  <a:pt x="348520" y="82867"/>
                  <a:pt x="345072" y="83439"/>
                  <a:pt x="341643" y="83439"/>
                </a:cubicBezTo>
                <a:cubicBezTo>
                  <a:pt x="336309" y="83439"/>
                  <a:pt x="331489" y="82277"/>
                  <a:pt x="327184" y="79953"/>
                </a:cubicBezTo>
                <a:cubicBezTo>
                  <a:pt x="322879" y="77628"/>
                  <a:pt x="319488" y="74257"/>
                  <a:pt x="317011" y="69837"/>
                </a:cubicBezTo>
                <a:cubicBezTo>
                  <a:pt x="314535" y="65417"/>
                  <a:pt x="313296" y="60083"/>
                  <a:pt x="313296" y="53835"/>
                </a:cubicBezTo>
                <a:cubicBezTo>
                  <a:pt x="313296" y="47739"/>
                  <a:pt x="314554" y="42462"/>
                  <a:pt x="317068" y="38004"/>
                </a:cubicBezTo>
                <a:cubicBezTo>
                  <a:pt x="319583" y="33547"/>
                  <a:pt x="322860" y="30118"/>
                  <a:pt x="326898" y="27717"/>
                </a:cubicBezTo>
                <a:cubicBezTo>
                  <a:pt x="330937" y="25317"/>
                  <a:pt x="335204" y="24117"/>
                  <a:pt x="339700" y="24117"/>
                </a:cubicBezTo>
                <a:close/>
                <a:moveTo>
                  <a:pt x="280607" y="24117"/>
                </a:moveTo>
                <a:cubicBezTo>
                  <a:pt x="283731" y="24117"/>
                  <a:pt x="286626" y="24574"/>
                  <a:pt x="289294" y="25489"/>
                </a:cubicBezTo>
                <a:lnTo>
                  <a:pt x="309753" y="25489"/>
                </a:lnTo>
                <a:lnTo>
                  <a:pt x="309753" y="36919"/>
                </a:lnTo>
                <a:lnTo>
                  <a:pt x="300266" y="36919"/>
                </a:lnTo>
                <a:cubicBezTo>
                  <a:pt x="300952" y="37833"/>
                  <a:pt x="301524" y="39014"/>
                  <a:pt x="301981" y="40462"/>
                </a:cubicBezTo>
                <a:cubicBezTo>
                  <a:pt x="302438" y="41910"/>
                  <a:pt x="302667" y="43434"/>
                  <a:pt x="302667" y="45034"/>
                </a:cubicBezTo>
                <a:cubicBezTo>
                  <a:pt x="302667" y="49377"/>
                  <a:pt x="301676" y="52959"/>
                  <a:pt x="299695" y="55778"/>
                </a:cubicBezTo>
                <a:cubicBezTo>
                  <a:pt x="297714" y="58598"/>
                  <a:pt x="295066" y="60693"/>
                  <a:pt x="291751" y="62065"/>
                </a:cubicBezTo>
                <a:cubicBezTo>
                  <a:pt x="288436" y="63436"/>
                  <a:pt x="284721" y="64122"/>
                  <a:pt x="280607" y="64122"/>
                </a:cubicBezTo>
                <a:cubicBezTo>
                  <a:pt x="278321" y="64122"/>
                  <a:pt x="275958" y="63741"/>
                  <a:pt x="273520" y="62979"/>
                </a:cubicBezTo>
                <a:cubicBezTo>
                  <a:pt x="272758" y="63589"/>
                  <a:pt x="272187" y="64236"/>
                  <a:pt x="271806" y="64922"/>
                </a:cubicBezTo>
                <a:cubicBezTo>
                  <a:pt x="271425" y="65608"/>
                  <a:pt x="271234" y="66484"/>
                  <a:pt x="271234" y="67551"/>
                </a:cubicBezTo>
                <a:cubicBezTo>
                  <a:pt x="271234" y="68999"/>
                  <a:pt x="271882" y="70104"/>
                  <a:pt x="273177" y="70866"/>
                </a:cubicBezTo>
                <a:cubicBezTo>
                  <a:pt x="274473" y="71628"/>
                  <a:pt x="276721" y="72009"/>
                  <a:pt x="279921" y="72009"/>
                </a:cubicBezTo>
                <a:lnTo>
                  <a:pt x="289408" y="72009"/>
                </a:lnTo>
                <a:cubicBezTo>
                  <a:pt x="296266" y="72009"/>
                  <a:pt x="301524" y="73133"/>
                  <a:pt x="305181" y="75381"/>
                </a:cubicBezTo>
                <a:cubicBezTo>
                  <a:pt x="308839" y="77628"/>
                  <a:pt x="310668" y="81229"/>
                  <a:pt x="310668" y="86182"/>
                </a:cubicBezTo>
                <a:cubicBezTo>
                  <a:pt x="310668" y="90068"/>
                  <a:pt x="309391" y="93535"/>
                  <a:pt x="306839" y="96583"/>
                </a:cubicBezTo>
                <a:cubicBezTo>
                  <a:pt x="304286" y="99631"/>
                  <a:pt x="300685" y="102032"/>
                  <a:pt x="296037" y="103784"/>
                </a:cubicBezTo>
                <a:cubicBezTo>
                  <a:pt x="291389" y="105537"/>
                  <a:pt x="285903" y="106413"/>
                  <a:pt x="279578" y="106413"/>
                </a:cubicBezTo>
                <a:cubicBezTo>
                  <a:pt x="275158" y="106413"/>
                  <a:pt x="271158" y="105899"/>
                  <a:pt x="267577" y="104870"/>
                </a:cubicBezTo>
                <a:cubicBezTo>
                  <a:pt x="263995" y="103841"/>
                  <a:pt x="261157" y="102260"/>
                  <a:pt x="259061" y="100127"/>
                </a:cubicBezTo>
                <a:cubicBezTo>
                  <a:pt x="256966" y="97993"/>
                  <a:pt x="255918" y="95250"/>
                  <a:pt x="255918" y="91897"/>
                </a:cubicBezTo>
                <a:cubicBezTo>
                  <a:pt x="255918" y="87249"/>
                  <a:pt x="258623" y="83401"/>
                  <a:pt x="264033" y="80353"/>
                </a:cubicBezTo>
                <a:lnTo>
                  <a:pt x="264033" y="79895"/>
                </a:lnTo>
                <a:cubicBezTo>
                  <a:pt x="262509" y="78905"/>
                  <a:pt x="261271" y="77648"/>
                  <a:pt x="260318" y="76124"/>
                </a:cubicBezTo>
                <a:cubicBezTo>
                  <a:pt x="259366" y="74600"/>
                  <a:pt x="258890" y="72656"/>
                  <a:pt x="258890" y="70294"/>
                </a:cubicBezTo>
                <a:cubicBezTo>
                  <a:pt x="258890" y="68237"/>
                  <a:pt x="259499" y="66275"/>
                  <a:pt x="260719" y="64408"/>
                </a:cubicBezTo>
                <a:cubicBezTo>
                  <a:pt x="261938" y="62541"/>
                  <a:pt x="263424" y="60998"/>
                  <a:pt x="265176" y="59779"/>
                </a:cubicBezTo>
                <a:lnTo>
                  <a:pt x="265176" y="59321"/>
                </a:lnTo>
                <a:cubicBezTo>
                  <a:pt x="263195" y="57950"/>
                  <a:pt x="261442" y="55969"/>
                  <a:pt x="259918" y="53378"/>
                </a:cubicBezTo>
                <a:cubicBezTo>
                  <a:pt x="258394" y="50787"/>
                  <a:pt x="257632" y="47853"/>
                  <a:pt x="257632" y="44577"/>
                </a:cubicBezTo>
                <a:cubicBezTo>
                  <a:pt x="257632" y="40081"/>
                  <a:pt x="258699" y="36328"/>
                  <a:pt x="260833" y="33318"/>
                </a:cubicBezTo>
                <a:cubicBezTo>
                  <a:pt x="262966" y="30308"/>
                  <a:pt x="265786" y="28022"/>
                  <a:pt x="269291" y="26460"/>
                </a:cubicBezTo>
                <a:cubicBezTo>
                  <a:pt x="272796" y="24898"/>
                  <a:pt x="276568" y="24117"/>
                  <a:pt x="280607" y="24117"/>
                </a:cubicBezTo>
                <a:close/>
                <a:moveTo>
                  <a:pt x="225476" y="24117"/>
                </a:moveTo>
                <a:cubicBezTo>
                  <a:pt x="231572" y="24117"/>
                  <a:pt x="236011" y="26136"/>
                  <a:pt x="238792" y="30175"/>
                </a:cubicBezTo>
                <a:cubicBezTo>
                  <a:pt x="241573" y="34214"/>
                  <a:pt x="242964" y="39776"/>
                  <a:pt x="242964" y="46863"/>
                </a:cubicBezTo>
                <a:lnTo>
                  <a:pt x="242964" y="82067"/>
                </a:lnTo>
                <a:lnTo>
                  <a:pt x="227305" y="82067"/>
                </a:lnTo>
                <a:lnTo>
                  <a:pt x="227305" y="48806"/>
                </a:lnTo>
                <a:cubicBezTo>
                  <a:pt x="227305" y="44615"/>
                  <a:pt x="226695" y="41681"/>
                  <a:pt x="225476" y="40005"/>
                </a:cubicBezTo>
                <a:cubicBezTo>
                  <a:pt x="224257" y="38328"/>
                  <a:pt x="222352" y="37490"/>
                  <a:pt x="219761" y="37490"/>
                </a:cubicBezTo>
                <a:cubicBezTo>
                  <a:pt x="217475" y="37490"/>
                  <a:pt x="215513" y="38004"/>
                  <a:pt x="213875" y="39033"/>
                </a:cubicBezTo>
                <a:cubicBezTo>
                  <a:pt x="212236" y="40062"/>
                  <a:pt x="210426" y="41529"/>
                  <a:pt x="208445" y="43434"/>
                </a:cubicBezTo>
                <a:lnTo>
                  <a:pt x="208445" y="82067"/>
                </a:lnTo>
                <a:lnTo>
                  <a:pt x="192900" y="82067"/>
                </a:lnTo>
                <a:lnTo>
                  <a:pt x="192900" y="25489"/>
                </a:lnTo>
                <a:lnTo>
                  <a:pt x="205588" y="25489"/>
                </a:lnTo>
                <a:lnTo>
                  <a:pt x="206731" y="32804"/>
                </a:lnTo>
                <a:lnTo>
                  <a:pt x="207188" y="32804"/>
                </a:lnTo>
                <a:cubicBezTo>
                  <a:pt x="209550" y="30518"/>
                  <a:pt x="212217" y="28499"/>
                  <a:pt x="215189" y="26746"/>
                </a:cubicBezTo>
                <a:cubicBezTo>
                  <a:pt x="218161" y="24993"/>
                  <a:pt x="221590" y="24117"/>
                  <a:pt x="225476" y="24117"/>
                </a:cubicBezTo>
                <a:close/>
                <a:moveTo>
                  <a:pt x="158839" y="24117"/>
                </a:moveTo>
                <a:cubicBezTo>
                  <a:pt x="166002" y="24117"/>
                  <a:pt x="171469" y="26232"/>
                  <a:pt x="175241" y="30461"/>
                </a:cubicBezTo>
                <a:cubicBezTo>
                  <a:pt x="179013" y="34690"/>
                  <a:pt x="180899" y="40995"/>
                  <a:pt x="180899" y="49377"/>
                </a:cubicBezTo>
                <a:lnTo>
                  <a:pt x="180899" y="82067"/>
                </a:lnTo>
                <a:lnTo>
                  <a:pt x="168097" y="82067"/>
                </a:lnTo>
                <a:lnTo>
                  <a:pt x="166954" y="76124"/>
                </a:lnTo>
                <a:lnTo>
                  <a:pt x="166611" y="76124"/>
                </a:lnTo>
                <a:cubicBezTo>
                  <a:pt x="164173" y="78257"/>
                  <a:pt x="161563" y="80010"/>
                  <a:pt x="158782" y="81381"/>
                </a:cubicBezTo>
                <a:cubicBezTo>
                  <a:pt x="156001" y="82753"/>
                  <a:pt x="153010" y="83439"/>
                  <a:pt x="149809" y="83439"/>
                </a:cubicBezTo>
                <a:cubicBezTo>
                  <a:pt x="144704" y="83439"/>
                  <a:pt x="140627" y="81819"/>
                  <a:pt x="137579" y="78581"/>
                </a:cubicBezTo>
                <a:cubicBezTo>
                  <a:pt x="134531" y="75342"/>
                  <a:pt x="133007" y="71323"/>
                  <a:pt x="133007" y="66522"/>
                </a:cubicBezTo>
                <a:cubicBezTo>
                  <a:pt x="133007" y="60579"/>
                  <a:pt x="135560" y="55931"/>
                  <a:pt x="140665" y="52578"/>
                </a:cubicBezTo>
                <a:cubicBezTo>
                  <a:pt x="145771" y="49225"/>
                  <a:pt x="153962" y="46939"/>
                  <a:pt x="165240" y="45720"/>
                </a:cubicBezTo>
                <a:cubicBezTo>
                  <a:pt x="165088" y="43129"/>
                  <a:pt x="164326" y="40957"/>
                  <a:pt x="162954" y="39205"/>
                </a:cubicBezTo>
                <a:cubicBezTo>
                  <a:pt x="161582" y="37452"/>
                  <a:pt x="159220" y="36576"/>
                  <a:pt x="155867" y="36576"/>
                </a:cubicBezTo>
                <a:cubicBezTo>
                  <a:pt x="153353" y="36576"/>
                  <a:pt x="150838" y="37071"/>
                  <a:pt x="148324" y="38062"/>
                </a:cubicBezTo>
                <a:cubicBezTo>
                  <a:pt x="145809" y="39052"/>
                  <a:pt x="143256" y="40310"/>
                  <a:pt x="140665" y="41834"/>
                </a:cubicBezTo>
                <a:lnTo>
                  <a:pt x="135065" y="31547"/>
                </a:lnTo>
                <a:cubicBezTo>
                  <a:pt x="138494" y="29489"/>
                  <a:pt x="142208" y="27737"/>
                  <a:pt x="146209" y="26289"/>
                </a:cubicBezTo>
                <a:cubicBezTo>
                  <a:pt x="150209" y="24841"/>
                  <a:pt x="154420" y="24117"/>
                  <a:pt x="158839" y="24117"/>
                </a:cubicBezTo>
                <a:close/>
                <a:moveTo>
                  <a:pt x="1340701" y="10401"/>
                </a:moveTo>
                <a:lnTo>
                  <a:pt x="1353617" y="10401"/>
                </a:lnTo>
                <a:lnTo>
                  <a:pt x="1353617" y="25489"/>
                </a:lnTo>
                <a:lnTo>
                  <a:pt x="1367447" y="25489"/>
                </a:lnTo>
                <a:lnTo>
                  <a:pt x="1367447" y="37833"/>
                </a:lnTo>
                <a:lnTo>
                  <a:pt x="1353617" y="37833"/>
                </a:lnTo>
                <a:lnTo>
                  <a:pt x="1353617" y="61836"/>
                </a:lnTo>
                <a:cubicBezTo>
                  <a:pt x="1353617" y="65113"/>
                  <a:pt x="1354284" y="67475"/>
                  <a:pt x="1355617" y="68923"/>
                </a:cubicBezTo>
                <a:cubicBezTo>
                  <a:pt x="1356951" y="70370"/>
                  <a:pt x="1358799" y="71094"/>
                  <a:pt x="1361161" y="71094"/>
                </a:cubicBezTo>
                <a:cubicBezTo>
                  <a:pt x="1362075" y="71094"/>
                  <a:pt x="1363028" y="70980"/>
                  <a:pt x="1364018" y="70751"/>
                </a:cubicBezTo>
                <a:cubicBezTo>
                  <a:pt x="1365009" y="70523"/>
                  <a:pt x="1365923" y="70256"/>
                  <a:pt x="1366762" y="69951"/>
                </a:cubicBezTo>
                <a:lnTo>
                  <a:pt x="1369276" y="81381"/>
                </a:lnTo>
                <a:cubicBezTo>
                  <a:pt x="1367752" y="81839"/>
                  <a:pt x="1365961" y="82296"/>
                  <a:pt x="1363904" y="82753"/>
                </a:cubicBezTo>
                <a:cubicBezTo>
                  <a:pt x="1361847" y="83210"/>
                  <a:pt x="1359561" y="83439"/>
                  <a:pt x="1357046" y="83439"/>
                </a:cubicBezTo>
                <a:cubicBezTo>
                  <a:pt x="1350188" y="83439"/>
                  <a:pt x="1345311" y="81458"/>
                  <a:pt x="1342416" y="77495"/>
                </a:cubicBezTo>
                <a:cubicBezTo>
                  <a:pt x="1339520" y="73533"/>
                  <a:pt x="1338072" y="68351"/>
                  <a:pt x="1338072" y="61950"/>
                </a:cubicBezTo>
                <a:lnTo>
                  <a:pt x="1338072" y="37833"/>
                </a:lnTo>
                <a:lnTo>
                  <a:pt x="1330186" y="37833"/>
                </a:lnTo>
                <a:lnTo>
                  <a:pt x="1330186" y="26174"/>
                </a:lnTo>
                <a:lnTo>
                  <a:pt x="1338872" y="25489"/>
                </a:lnTo>
                <a:close/>
                <a:moveTo>
                  <a:pt x="1270483" y="7429"/>
                </a:moveTo>
                <a:lnTo>
                  <a:pt x="1316660" y="7429"/>
                </a:lnTo>
                <a:lnTo>
                  <a:pt x="1316660" y="20574"/>
                </a:lnTo>
                <a:lnTo>
                  <a:pt x="1286142" y="20574"/>
                </a:lnTo>
                <a:lnTo>
                  <a:pt x="1286142" y="36919"/>
                </a:lnTo>
                <a:lnTo>
                  <a:pt x="1312088" y="36919"/>
                </a:lnTo>
                <a:lnTo>
                  <a:pt x="1312088" y="50063"/>
                </a:lnTo>
                <a:lnTo>
                  <a:pt x="1286142" y="50063"/>
                </a:lnTo>
                <a:lnTo>
                  <a:pt x="1286142" y="68923"/>
                </a:lnTo>
                <a:lnTo>
                  <a:pt x="1317803" y="68923"/>
                </a:lnTo>
                <a:lnTo>
                  <a:pt x="1317803" y="82067"/>
                </a:lnTo>
                <a:lnTo>
                  <a:pt x="1270483" y="82067"/>
                </a:lnTo>
                <a:close/>
                <a:moveTo>
                  <a:pt x="520637" y="6058"/>
                </a:moveTo>
                <a:cubicBezTo>
                  <a:pt x="525437" y="6058"/>
                  <a:pt x="529705" y="7029"/>
                  <a:pt x="533438" y="8972"/>
                </a:cubicBezTo>
                <a:cubicBezTo>
                  <a:pt x="537172" y="10915"/>
                  <a:pt x="540296" y="13144"/>
                  <a:pt x="542811" y="15659"/>
                </a:cubicBezTo>
                <a:lnTo>
                  <a:pt x="534467" y="25717"/>
                </a:lnTo>
                <a:cubicBezTo>
                  <a:pt x="532562" y="23965"/>
                  <a:pt x="530524" y="22517"/>
                  <a:pt x="528352" y="21374"/>
                </a:cubicBezTo>
                <a:cubicBezTo>
                  <a:pt x="526180" y="20231"/>
                  <a:pt x="523723" y="19659"/>
                  <a:pt x="520980" y="19659"/>
                </a:cubicBezTo>
                <a:cubicBezTo>
                  <a:pt x="517398" y="19659"/>
                  <a:pt x="514160" y="20669"/>
                  <a:pt x="511264" y="22688"/>
                </a:cubicBezTo>
                <a:cubicBezTo>
                  <a:pt x="508368" y="24708"/>
                  <a:pt x="506083" y="27565"/>
                  <a:pt x="504406" y="31261"/>
                </a:cubicBezTo>
                <a:cubicBezTo>
                  <a:pt x="502730" y="34956"/>
                  <a:pt x="501892" y="39395"/>
                  <a:pt x="501892" y="44577"/>
                </a:cubicBezTo>
                <a:cubicBezTo>
                  <a:pt x="501892" y="52578"/>
                  <a:pt x="503606" y="58788"/>
                  <a:pt x="507035" y="63208"/>
                </a:cubicBezTo>
                <a:cubicBezTo>
                  <a:pt x="510464" y="67627"/>
                  <a:pt x="515036" y="69837"/>
                  <a:pt x="520751" y="69837"/>
                </a:cubicBezTo>
                <a:cubicBezTo>
                  <a:pt x="523875" y="69837"/>
                  <a:pt x="526676" y="69170"/>
                  <a:pt x="529152" y="67837"/>
                </a:cubicBezTo>
                <a:cubicBezTo>
                  <a:pt x="531629" y="66503"/>
                  <a:pt x="533819" y="64770"/>
                  <a:pt x="535724" y="62636"/>
                </a:cubicBezTo>
                <a:lnTo>
                  <a:pt x="544068" y="72466"/>
                </a:lnTo>
                <a:cubicBezTo>
                  <a:pt x="537744" y="79781"/>
                  <a:pt x="529781" y="83439"/>
                  <a:pt x="520180" y="83439"/>
                </a:cubicBezTo>
                <a:cubicBezTo>
                  <a:pt x="513855" y="83439"/>
                  <a:pt x="508083" y="81991"/>
                  <a:pt x="502863" y="79095"/>
                </a:cubicBezTo>
                <a:cubicBezTo>
                  <a:pt x="497643" y="76200"/>
                  <a:pt x="493490" y="71894"/>
                  <a:pt x="490404" y="66179"/>
                </a:cubicBezTo>
                <a:cubicBezTo>
                  <a:pt x="487318" y="60464"/>
                  <a:pt x="485775" y="53454"/>
                  <a:pt x="485775" y="45148"/>
                </a:cubicBezTo>
                <a:cubicBezTo>
                  <a:pt x="485775" y="36919"/>
                  <a:pt x="487375" y="29889"/>
                  <a:pt x="490576" y="24060"/>
                </a:cubicBezTo>
                <a:cubicBezTo>
                  <a:pt x="493776" y="18231"/>
                  <a:pt x="498024" y="13773"/>
                  <a:pt x="503320" y="10687"/>
                </a:cubicBezTo>
                <a:cubicBezTo>
                  <a:pt x="508616" y="7601"/>
                  <a:pt x="514388" y="6058"/>
                  <a:pt x="520637" y="6058"/>
                </a:cubicBezTo>
                <a:close/>
                <a:moveTo>
                  <a:pt x="34862" y="6058"/>
                </a:moveTo>
                <a:cubicBezTo>
                  <a:pt x="39662" y="6058"/>
                  <a:pt x="43930"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4" y="24708"/>
                  <a:pt x="20308" y="27565"/>
                  <a:pt x="18631" y="31261"/>
                </a:cubicBezTo>
                <a:cubicBezTo>
                  <a:pt x="16955" y="34956"/>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4"/>
                  <a:pt x="4629" y="66179"/>
                </a:cubicBezTo>
                <a:cubicBezTo>
                  <a:pt x="1543" y="60464"/>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1593076" y="1714"/>
                </a:moveTo>
                <a:lnTo>
                  <a:pt x="1608620" y="1714"/>
                </a:lnTo>
                <a:lnTo>
                  <a:pt x="1608620" y="66179"/>
                </a:lnTo>
                <a:cubicBezTo>
                  <a:pt x="1608620" y="67932"/>
                  <a:pt x="1608944" y="69132"/>
                  <a:pt x="1609592" y="69780"/>
                </a:cubicBezTo>
                <a:cubicBezTo>
                  <a:pt x="1610240" y="70428"/>
                  <a:pt x="1610906" y="70751"/>
                  <a:pt x="1611592" y="70751"/>
                </a:cubicBezTo>
                <a:cubicBezTo>
                  <a:pt x="1611897" y="70751"/>
                  <a:pt x="1612202" y="70751"/>
                  <a:pt x="1612507" y="70751"/>
                </a:cubicBezTo>
                <a:cubicBezTo>
                  <a:pt x="1612811" y="70751"/>
                  <a:pt x="1613193" y="70675"/>
                  <a:pt x="1613650" y="70523"/>
                </a:cubicBezTo>
                <a:lnTo>
                  <a:pt x="1615593" y="82067"/>
                </a:lnTo>
                <a:cubicBezTo>
                  <a:pt x="1614678" y="82448"/>
                  <a:pt x="1613573" y="82772"/>
                  <a:pt x="1612278" y="83039"/>
                </a:cubicBezTo>
                <a:cubicBezTo>
                  <a:pt x="1610983" y="83305"/>
                  <a:pt x="1609421" y="83439"/>
                  <a:pt x="1607592" y="83439"/>
                </a:cubicBezTo>
                <a:cubicBezTo>
                  <a:pt x="1602182" y="83439"/>
                  <a:pt x="1598410" y="81819"/>
                  <a:pt x="1596276" y="78581"/>
                </a:cubicBezTo>
                <a:cubicBezTo>
                  <a:pt x="1594142" y="75342"/>
                  <a:pt x="1593076" y="70980"/>
                  <a:pt x="1593076" y="65494"/>
                </a:cubicBezTo>
                <a:close/>
                <a:moveTo>
                  <a:pt x="1383525" y="1714"/>
                </a:moveTo>
                <a:lnTo>
                  <a:pt x="1399070" y="1714"/>
                </a:lnTo>
                <a:lnTo>
                  <a:pt x="1399070" y="21717"/>
                </a:lnTo>
                <a:lnTo>
                  <a:pt x="1398384" y="32232"/>
                </a:lnTo>
                <a:cubicBezTo>
                  <a:pt x="1400594" y="30175"/>
                  <a:pt x="1403128" y="28308"/>
                  <a:pt x="1405986" y="26632"/>
                </a:cubicBezTo>
                <a:cubicBezTo>
                  <a:pt x="1408843" y="24955"/>
                  <a:pt x="1412215" y="24117"/>
                  <a:pt x="1416101" y="24117"/>
                </a:cubicBezTo>
                <a:cubicBezTo>
                  <a:pt x="1422197" y="24117"/>
                  <a:pt x="1426636" y="26136"/>
                  <a:pt x="1429417" y="30175"/>
                </a:cubicBezTo>
                <a:cubicBezTo>
                  <a:pt x="1432198" y="34214"/>
                  <a:pt x="1433589" y="39776"/>
                  <a:pt x="1433589" y="46863"/>
                </a:cubicBezTo>
                <a:lnTo>
                  <a:pt x="1433589" y="82067"/>
                </a:lnTo>
                <a:lnTo>
                  <a:pt x="1417930" y="82067"/>
                </a:lnTo>
                <a:lnTo>
                  <a:pt x="1417930" y="48806"/>
                </a:lnTo>
                <a:cubicBezTo>
                  <a:pt x="1417930" y="44615"/>
                  <a:pt x="1417320" y="41681"/>
                  <a:pt x="1416101" y="40005"/>
                </a:cubicBezTo>
                <a:cubicBezTo>
                  <a:pt x="1414882" y="38328"/>
                  <a:pt x="1412977" y="37490"/>
                  <a:pt x="1410386" y="37490"/>
                </a:cubicBezTo>
                <a:cubicBezTo>
                  <a:pt x="1408100" y="37490"/>
                  <a:pt x="1406138" y="38004"/>
                  <a:pt x="1404500" y="39033"/>
                </a:cubicBezTo>
                <a:cubicBezTo>
                  <a:pt x="1402861" y="40062"/>
                  <a:pt x="1401052" y="41529"/>
                  <a:pt x="1399070" y="43434"/>
                </a:cubicBezTo>
                <a:lnTo>
                  <a:pt x="1399070" y="82067"/>
                </a:lnTo>
                <a:lnTo>
                  <a:pt x="1383525" y="82067"/>
                </a:lnTo>
                <a:close/>
                <a:moveTo>
                  <a:pt x="1217562" y="1714"/>
                </a:moveTo>
                <a:lnTo>
                  <a:pt x="1233221" y="1714"/>
                </a:lnTo>
                <a:lnTo>
                  <a:pt x="1233221" y="82067"/>
                </a:lnTo>
                <a:lnTo>
                  <a:pt x="1220419" y="82067"/>
                </a:lnTo>
                <a:lnTo>
                  <a:pt x="1219276" y="76238"/>
                </a:lnTo>
                <a:lnTo>
                  <a:pt x="1218933" y="76238"/>
                </a:lnTo>
                <a:cubicBezTo>
                  <a:pt x="1216876" y="78295"/>
                  <a:pt x="1214495" y="80010"/>
                  <a:pt x="1211790" y="81381"/>
                </a:cubicBezTo>
                <a:cubicBezTo>
                  <a:pt x="1209085" y="82753"/>
                  <a:pt x="1206322" y="83439"/>
                  <a:pt x="1203503" y="83439"/>
                </a:cubicBezTo>
                <a:cubicBezTo>
                  <a:pt x="1196493" y="83439"/>
                  <a:pt x="1190892" y="80810"/>
                  <a:pt x="1186701" y="75552"/>
                </a:cubicBezTo>
                <a:cubicBezTo>
                  <a:pt x="1182510" y="70294"/>
                  <a:pt x="1180414" y="63055"/>
                  <a:pt x="1180414" y="53835"/>
                </a:cubicBezTo>
                <a:cubicBezTo>
                  <a:pt x="1180414" y="47663"/>
                  <a:pt x="1181538" y="42367"/>
                  <a:pt x="1183786" y="37947"/>
                </a:cubicBezTo>
                <a:cubicBezTo>
                  <a:pt x="1186034" y="33528"/>
                  <a:pt x="1188949" y="30118"/>
                  <a:pt x="1192530" y="27717"/>
                </a:cubicBezTo>
                <a:cubicBezTo>
                  <a:pt x="1196112" y="25317"/>
                  <a:pt x="1199922" y="24117"/>
                  <a:pt x="1203960" y="24117"/>
                </a:cubicBezTo>
                <a:cubicBezTo>
                  <a:pt x="1207084" y="24117"/>
                  <a:pt x="1209732" y="24669"/>
                  <a:pt x="1211904" y="25774"/>
                </a:cubicBezTo>
                <a:cubicBezTo>
                  <a:pt x="1214076" y="26879"/>
                  <a:pt x="1216152" y="28346"/>
                  <a:pt x="1218133" y="30175"/>
                </a:cubicBezTo>
                <a:lnTo>
                  <a:pt x="1217562" y="21374"/>
                </a:lnTo>
                <a:close/>
                <a:moveTo>
                  <a:pt x="707250" y="1714"/>
                </a:moveTo>
                <a:lnTo>
                  <a:pt x="722795" y="1714"/>
                </a:lnTo>
                <a:lnTo>
                  <a:pt x="722795" y="66179"/>
                </a:lnTo>
                <a:cubicBezTo>
                  <a:pt x="722795" y="67932"/>
                  <a:pt x="723119" y="69132"/>
                  <a:pt x="723767" y="69780"/>
                </a:cubicBezTo>
                <a:cubicBezTo>
                  <a:pt x="724415" y="70428"/>
                  <a:pt x="725081" y="70751"/>
                  <a:pt x="725767" y="70751"/>
                </a:cubicBezTo>
                <a:cubicBezTo>
                  <a:pt x="726072" y="70751"/>
                  <a:pt x="726377" y="70751"/>
                  <a:pt x="726681" y="70751"/>
                </a:cubicBezTo>
                <a:cubicBezTo>
                  <a:pt x="726986" y="70751"/>
                  <a:pt x="727367" y="70675"/>
                  <a:pt x="727824" y="70523"/>
                </a:cubicBezTo>
                <a:lnTo>
                  <a:pt x="729768" y="82067"/>
                </a:lnTo>
                <a:cubicBezTo>
                  <a:pt x="728853" y="82448"/>
                  <a:pt x="727748" y="82772"/>
                  <a:pt x="726453" y="83039"/>
                </a:cubicBezTo>
                <a:cubicBezTo>
                  <a:pt x="725157" y="83305"/>
                  <a:pt x="723595" y="83439"/>
                  <a:pt x="721767" y="83439"/>
                </a:cubicBezTo>
                <a:cubicBezTo>
                  <a:pt x="716356" y="83439"/>
                  <a:pt x="712584" y="81819"/>
                  <a:pt x="710451" y="78581"/>
                </a:cubicBezTo>
                <a:cubicBezTo>
                  <a:pt x="708317" y="75342"/>
                  <a:pt x="707250" y="70980"/>
                  <a:pt x="707250" y="65494"/>
                </a:cubicBezTo>
                <a:close/>
                <a:moveTo>
                  <a:pt x="678675" y="1714"/>
                </a:moveTo>
                <a:lnTo>
                  <a:pt x="694220" y="1714"/>
                </a:lnTo>
                <a:lnTo>
                  <a:pt x="694220" y="66179"/>
                </a:lnTo>
                <a:cubicBezTo>
                  <a:pt x="694220" y="67932"/>
                  <a:pt x="694544" y="69132"/>
                  <a:pt x="695192" y="69780"/>
                </a:cubicBezTo>
                <a:cubicBezTo>
                  <a:pt x="695840" y="70428"/>
                  <a:pt x="696506" y="70751"/>
                  <a:pt x="697192" y="70751"/>
                </a:cubicBezTo>
                <a:cubicBezTo>
                  <a:pt x="697497" y="70751"/>
                  <a:pt x="697802" y="70751"/>
                  <a:pt x="698106" y="70751"/>
                </a:cubicBezTo>
                <a:cubicBezTo>
                  <a:pt x="698411" y="70751"/>
                  <a:pt x="698792" y="70675"/>
                  <a:pt x="699249" y="70523"/>
                </a:cubicBezTo>
                <a:lnTo>
                  <a:pt x="701193" y="82067"/>
                </a:lnTo>
                <a:cubicBezTo>
                  <a:pt x="700278" y="82448"/>
                  <a:pt x="699173" y="82772"/>
                  <a:pt x="697878" y="83039"/>
                </a:cubicBezTo>
                <a:cubicBezTo>
                  <a:pt x="696582" y="83305"/>
                  <a:pt x="695020" y="83439"/>
                  <a:pt x="693192" y="83439"/>
                </a:cubicBezTo>
                <a:cubicBezTo>
                  <a:pt x="687781" y="83439"/>
                  <a:pt x="684009" y="81819"/>
                  <a:pt x="681876" y="78581"/>
                </a:cubicBezTo>
                <a:cubicBezTo>
                  <a:pt x="679742" y="75342"/>
                  <a:pt x="678675" y="70980"/>
                  <a:pt x="678675" y="65494"/>
                </a:cubicBezTo>
                <a:close/>
                <a:moveTo>
                  <a:pt x="554851" y="1714"/>
                </a:moveTo>
                <a:lnTo>
                  <a:pt x="570395" y="1714"/>
                </a:lnTo>
                <a:lnTo>
                  <a:pt x="570395" y="21717"/>
                </a:lnTo>
                <a:lnTo>
                  <a:pt x="569710" y="32232"/>
                </a:lnTo>
                <a:cubicBezTo>
                  <a:pt x="571919" y="30175"/>
                  <a:pt x="574453" y="28308"/>
                  <a:pt x="577310" y="26632"/>
                </a:cubicBezTo>
                <a:cubicBezTo>
                  <a:pt x="580168" y="24955"/>
                  <a:pt x="583540" y="24117"/>
                  <a:pt x="587426" y="24117"/>
                </a:cubicBezTo>
                <a:cubicBezTo>
                  <a:pt x="593522" y="24117"/>
                  <a:pt x="597961" y="26136"/>
                  <a:pt x="600742" y="30175"/>
                </a:cubicBezTo>
                <a:cubicBezTo>
                  <a:pt x="603523" y="34214"/>
                  <a:pt x="604914" y="39776"/>
                  <a:pt x="604914" y="46863"/>
                </a:cubicBezTo>
                <a:lnTo>
                  <a:pt x="604914" y="82067"/>
                </a:lnTo>
                <a:lnTo>
                  <a:pt x="589255" y="82067"/>
                </a:lnTo>
                <a:lnTo>
                  <a:pt x="589255" y="48806"/>
                </a:lnTo>
                <a:cubicBezTo>
                  <a:pt x="589255" y="44615"/>
                  <a:pt x="588645" y="41681"/>
                  <a:pt x="587426" y="40005"/>
                </a:cubicBezTo>
                <a:cubicBezTo>
                  <a:pt x="586207" y="38328"/>
                  <a:pt x="584302" y="37490"/>
                  <a:pt x="581711" y="37490"/>
                </a:cubicBezTo>
                <a:cubicBezTo>
                  <a:pt x="579425" y="37490"/>
                  <a:pt x="577463" y="38004"/>
                  <a:pt x="575825" y="39033"/>
                </a:cubicBezTo>
                <a:cubicBezTo>
                  <a:pt x="574186" y="40062"/>
                  <a:pt x="572377" y="41529"/>
                  <a:pt x="570395" y="43434"/>
                </a:cubicBezTo>
                <a:lnTo>
                  <a:pt x="570395" y="82067"/>
                </a:lnTo>
                <a:lnTo>
                  <a:pt x="554851" y="82067"/>
                </a:lnTo>
                <a:close/>
                <a:moveTo>
                  <a:pt x="69076" y="1714"/>
                </a:moveTo>
                <a:lnTo>
                  <a:pt x="84620" y="1714"/>
                </a:lnTo>
                <a:lnTo>
                  <a:pt x="84620" y="21717"/>
                </a:lnTo>
                <a:lnTo>
                  <a:pt x="83935" y="32232"/>
                </a:lnTo>
                <a:cubicBezTo>
                  <a:pt x="86144" y="30175"/>
                  <a:pt x="88678" y="28308"/>
                  <a:pt x="91535" y="26632"/>
                </a:cubicBezTo>
                <a:cubicBezTo>
                  <a:pt x="94393" y="24955"/>
                  <a:pt x="97765" y="24117"/>
                  <a:pt x="101651" y="24117"/>
                </a:cubicBezTo>
                <a:cubicBezTo>
                  <a:pt x="107747" y="24117"/>
                  <a:pt x="112186" y="26136"/>
                  <a:pt x="114967" y="30175"/>
                </a:cubicBezTo>
                <a:cubicBezTo>
                  <a:pt x="117748" y="34214"/>
                  <a:pt x="119139" y="39776"/>
                  <a:pt x="119139" y="46863"/>
                </a:cubicBezTo>
                <a:lnTo>
                  <a:pt x="119139" y="82067"/>
                </a:lnTo>
                <a:lnTo>
                  <a:pt x="103480" y="82067"/>
                </a:lnTo>
                <a:lnTo>
                  <a:pt x="103480" y="48806"/>
                </a:lnTo>
                <a:cubicBezTo>
                  <a:pt x="103480" y="44615"/>
                  <a:pt x="102870" y="41681"/>
                  <a:pt x="101651" y="40005"/>
                </a:cubicBezTo>
                <a:cubicBezTo>
                  <a:pt x="100432" y="38328"/>
                  <a:pt x="98527" y="37490"/>
                  <a:pt x="95936" y="37490"/>
                </a:cubicBezTo>
                <a:cubicBezTo>
                  <a:pt x="93650" y="37490"/>
                  <a:pt x="91688" y="38004"/>
                  <a:pt x="90050" y="39033"/>
                </a:cubicBezTo>
                <a:cubicBezTo>
                  <a:pt x="88411" y="40062"/>
                  <a:pt x="86601" y="41529"/>
                  <a:pt x="84620" y="43434"/>
                </a:cubicBezTo>
                <a:lnTo>
                  <a:pt x="84620" y="82067"/>
                </a:lnTo>
                <a:lnTo>
                  <a:pt x="69076" y="82067"/>
                </a:lnTo>
                <a:close/>
                <a:moveTo>
                  <a:pt x="1457973" y="0"/>
                </a:moveTo>
                <a:cubicBezTo>
                  <a:pt x="1460564" y="0"/>
                  <a:pt x="1462678" y="781"/>
                  <a:pt x="1464317" y="2343"/>
                </a:cubicBezTo>
                <a:cubicBezTo>
                  <a:pt x="1465955" y="3905"/>
                  <a:pt x="1466774" y="5905"/>
                  <a:pt x="1466774" y="8344"/>
                </a:cubicBezTo>
                <a:cubicBezTo>
                  <a:pt x="1466774" y="10782"/>
                  <a:pt x="1465955" y="12782"/>
                  <a:pt x="1464317" y="14344"/>
                </a:cubicBezTo>
                <a:cubicBezTo>
                  <a:pt x="1462678" y="15906"/>
                  <a:pt x="1460564" y="16688"/>
                  <a:pt x="1457973" y="16688"/>
                </a:cubicBezTo>
                <a:cubicBezTo>
                  <a:pt x="1455382" y="16688"/>
                  <a:pt x="1453268" y="15906"/>
                  <a:pt x="1451629" y="14344"/>
                </a:cubicBezTo>
                <a:cubicBezTo>
                  <a:pt x="1449991" y="12782"/>
                  <a:pt x="1449172" y="10782"/>
                  <a:pt x="1449172" y="8344"/>
                </a:cubicBezTo>
                <a:cubicBezTo>
                  <a:pt x="1449172" y="5905"/>
                  <a:pt x="1449991" y="3905"/>
                  <a:pt x="1451629" y="2343"/>
                </a:cubicBezTo>
                <a:cubicBezTo>
                  <a:pt x="1453268" y="781"/>
                  <a:pt x="1455382" y="0"/>
                  <a:pt x="1457973" y="0"/>
                </a:cubicBezTo>
                <a:close/>
              </a:path>
            </a:pathLst>
          </a:custGeom>
          <a:solidFill>
            <a:schemeClr val="accent6">
              <a:lumMod val="50000"/>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0" name="conclusion">
            <a:extLst>
              <a:ext uri="{FF2B5EF4-FFF2-40B4-BE49-F238E27FC236}">
                <a16:creationId xmlns:a16="http://schemas.microsoft.com/office/drawing/2014/main" id="{DD74E5CA-34C5-ABFD-D3CF-990FC6087CC2}"/>
              </a:ext>
            </a:extLst>
          </p:cNvPr>
          <p:cNvSpPr txBox="1">
            <a:spLocks/>
          </p:cNvSpPr>
          <p:nvPr/>
        </p:nvSpPr>
        <p:spPr>
          <a:xfrm>
            <a:off x="589898" y="719592"/>
            <a:ext cx="547764" cy="83439"/>
          </a:xfrm>
          <a:custGeom>
            <a:avLst/>
            <a:gdLst/>
            <a:ahLst/>
            <a:cxnLst/>
            <a:rect l="l" t="t" r="r" b="b"/>
            <a:pathLst>
              <a:path w="547764" h="83439">
                <a:moveTo>
                  <a:pt x="454914" y="36804"/>
                </a:moveTo>
                <a:cubicBezTo>
                  <a:pt x="451180" y="36804"/>
                  <a:pt x="448361" y="38347"/>
                  <a:pt x="446456" y="41434"/>
                </a:cubicBezTo>
                <a:cubicBezTo>
                  <a:pt x="444551" y="44520"/>
                  <a:pt x="443598" y="48654"/>
                  <a:pt x="443598" y="53835"/>
                </a:cubicBezTo>
                <a:cubicBezTo>
                  <a:pt x="443598" y="58941"/>
                  <a:pt x="444551" y="63036"/>
                  <a:pt x="446456" y="66122"/>
                </a:cubicBezTo>
                <a:cubicBezTo>
                  <a:pt x="448361" y="69208"/>
                  <a:pt x="451180" y="70752"/>
                  <a:pt x="454914" y="70752"/>
                </a:cubicBezTo>
                <a:cubicBezTo>
                  <a:pt x="458572" y="70752"/>
                  <a:pt x="461372" y="69208"/>
                  <a:pt x="463315" y="66122"/>
                </a:cubicBezTo>
                <a:cubicBezTo>
                  <a:pt x="465258" y="63036"/>
                  <a:pt x="466230" y="58941"/>
                  <a:pt x="466230" y="53835"/>
                </a:cubicBezTo>
                <a:cubicBezTo>
                  <a:pt x="466230" y="48654"/>
                  <a:pt x="465258" y="44520"/>
                  <a:pt x="463315" y="41434"/>
                </a:cubicBezTo>
                <a:cubicBezTo>
                  <a:pt x="461372" y="38347"/>
                  <a:pt x="458572" y="36804"/>
                  <a:pt x="454914" y="36804"/>
                </a:cubicBezTo>
                <a:close/>
                <a:moveTo>
                  <a:pt x="92964" y="36804"/>
                </a:moveTo>
                <a:cubicBezTo>
                  <a:pt x="89230" y="36804"/>
                  <a:pt x="86411" y="38347"/>
                  <a:pt x="84506" y="41434"/>
                </a:cubicBezTo>
                <a:cubicBezTo>
                  <a:pt x="82601" y="44520"/>
                  <a:pt x="81648" y="48654"/>
                  <a:pt x="81648" y="53835"/>
                </a:cubicBezTo>
                <a:cubicBezTo>
                  <a:pt x="81648" y="58941"/>
                  <a:pt x="82601" y="63036"/>
                  <a:pt x="84506" y="66122"/>
                </a:cubicBezTo>
                <a:cubicBezTo>
                  <a:pt x="86411" y="69208"/>
                  <a:pt x="89230" y="70752"/>
                  <a:pt x="92964" y="70752"/>
                </a:cubicBezTo>
                <a:cubicBezTo>
                  <a:pt x="96622" y="70752"/>
                  <a:pt x="99422" y="69208"/>
                  <a:pt x="101365" y="66122"/>
                </a:cubicBezTo>
                <a:cubicBezTo>
                  <a:pt x="103308" y="63036"/>
                  <a:pt x="104280" y="58941"/>
                  <a:pt x="104280" y="53835"/>
                </a:cubicBezTo>
                <a:cubicBezTo>
                  <a:pt x="104280" y="48654"/>
                  <a:pt x="103308" y="44520"/>
                  <a:pt x="101365" y="41434"/>
                </a:cubicBezTo>
                <a:cubicBezTo>
                  <a:pt x="99422" y="38347"/>
                  <a:pt x="96622" y="36804"/>
                  <a:pt x="92964" y="36804"/>
                </a:cubicBezTo>
                <a:close/>
                <a:moveTo>
                  <a:pt x="402450" y="25489"/>
                </a:moveTo>
                <a:lnTo>
                  <a:pt x="417995" y="25489"/>
                </a:lnTo>
                <a:lnTo>
                  <a:pt x="417995" y="82067"/>
                </a:lnTo>
                <a:lnTo>
                  <a:pt x="402450" y="82067"/>
                </a:lnTo>
                <a:close/>
                <a:moveTo>
                  <a:pt x="287579" y="25489"/>
                </a:moveTo>
                <a:lnTo>
                  <a:pt x="303124" y="25489"/>
                </a:lnTo>
                <a:lnTo>
                  <a:pt x="303124" y="58750"/>
                </a:lnTo>
                <a:cubicBezTo>
                  <a:pt x="303124" y="63017"/>
                  <a:pt x="303733" y="65970"/>
                  <a:pt x="304953" y="67608"/>
                </a:cubicBezTo>
                <a:cubicBezTo>
                  <a:pt x="306172" y="69247"/>
                  <a:pt x="308115" y="70066"/>
                  <a:pt x="310782" y="70066"/>
                </a:cubicBezTo>
                <a:cubicBezTo>
                  <a:pt x="312992" y="70066"/>
                  <a:pt x="314897" y="69551"/>
                  <a:pt x="316497" y="68523"/>
                </a:cubicBezTo>
                <a:cubicBezTo>
                  <a:pt x="318097" y="67494"/>
                  <a:pt x="319812" y="65760"/>
                  <a:pt x="321640" y="63322"/>
                </a:cubicBezTo>
                <a:lnTo>
                  <a:pt x="321640" y="25489"/>
                </a:lnTo>
                <a:lnTo>
                  <a:pt x="337185" y="25489"/>
                </a:lnTo>
                <a:lnTo>
                  <a:pt x="337185" y="82067"/>
                </a:lnTo>
                <a:lnTo>
                  <a:pt x="324498" y="82067"/>
                </a:lnTo>
                <a:lnTo>
                  <a:pt x="323355" y="74066"/>
                </a:lnTo>
                <a:lnTo>
                  <a:pt x="322898" y="74066"/>
                </a:lnTo>
                <a:cubicBezTo>
                  <a:pt x="320535" y="76886"/>
                  <a:pt x="317926" y="79153"/>
                  <a:pt x="315068" y="80867"/>
                </a:cubicBezTo>
                <a:cubicBezTo>
                  <a:pt x="312211" y="82582"/>
                  <a:pt x="308877" y="83439"/>
                  <a:pt x="305067" y="83439"/>
                </a:cubicBezTo>
                <a:cubicBezTo>
                  <a:pt x="298895" y="83439"/>
                  <a:pt x="294437" y="81420"/>
                  <a:pt x="291694" y="77381"/>
                </a:cubicBezTo>
                <a:cubicBezTo>
                  <a:pt x="288951" y="73342"/>
                  <a:pt x="287579" y="67780"/>
                  <a:pt x="287579" y="60693"/>
                </a:cubicBezTo>
                <a:close/>
                <a:moveTo>
                  <a:pt x="530276" y="24117"/>
                </a:moveTo>
                <a:cubicBezTo>
                  <a:pt x="536372" y="24117"/>
                  <a:pt x="540811" y="26136"/>
                  <a:pt x="543592" y="30175"/>
                </a:cubicBezTo>
                <a:cubicBezTo>
                  <a:pt x="546373" y="34214"/>
                  <a:pt x="547764" y="39776"/>
                  <a:pt x="547764" y="46863"/>
                </a:cubicBezTo>
                <a:lnTo>
                  <a:pt x="547764" y="82067"/>
                </a:lnTo>
                <a:lnTo>
                  <a:pt x="532105" y="82067"/>
                </a:lnTo>
                <a:lnTo>
                  <a:pt x="532105" y="48806"/>
                </a:lnTo>
                <a:cubicBezTo>
                  <a:pt x="532105" y="44615"/>
                  <a:pt x="531495" y="41681"/>
                  <a:pt x="530276" y="40005"/>
                </a:cubicBezTo>
                <a:cubicBezTo>
                  <a:pt x="529057" y="38328"/>
                  <a:pt x="527152" y="37490"/>
                  <a:pt x="524561" y="37490"/>
                </a:cubicBezTo>
                <a:cubicBezTo>
                  <a:pt x="522275" y="37490"/>
                  <a:pt x="520313" y="38005"/>
                  <a:pt x="518675" y="39033"/>
                </a:cubicBezTo>
                <a:cubicBezTo>
                  <a:pt x="517036" y="40062"/>
                  <a:pt x="515226" y="41529"/>
                  <a:pt x="513245" y="43434"/>
                </a:cubicBezTo>
                <a:lnTo>
                  <a:pt x="513245" y="82067"/>
                </a:lnTo>
                <a:lnTo>
                  <a:pt x="497700" y="82067"/>
                </a:lnTo>
                <a:lnTo>
                  <a:pt x="497700" y="25489"/>
                </a:lnTo>
                <a:lnTo>
                  <a:pt x="510388" y="25489"/>
                </a:lnTo>
                <a:lnTo>
                  <a:pt x="511531" y="32804"/>
                </a:lnTo>
                <a:lnTo>
                  <a:pt x="511988" y="32804"/>
                </a:lnTo>
                <a:cubicBezTo>
                  <a:pt x="514350" y="30518"/>
                  <a:pt x="517017" y="28499"/>
                  <a:pt x="519989" y="26746"/>
                </a:cubicBezTo>
                <a:cubicBezTo>
                  <a:pt x="522961" y="24993"/>
                  <a:pt x="526390" y="24117"/>
                  <a:pt x="530276" y="24117"/>
                </a:cubicBezTo>
                <a:close/>
                <a:moveTo>
                  <a:pt x="454914" y="24117"/>
                </a:moveTo>
                <a:cubicBezTo>
                  <a:pt x="459639" y="24117"/>
                  <a:pt x="464077" y="25298"/>
                  <a:pt x="468230" y="27660"/>
                </a:cubicBezTo>
                <a:cubicBezTo>
                  <a:pt x="472383" y="30023"/>
                  <a:pt x="475755" y="33414"/>
                  <a:pt x="478346" y="37833"/>
                </a:cubicBezTo>
                <a:cubicBezTo>
                  <a:pt x="480936" y="42253"/>
                  <a:pt x="482232" y="47587"/>
                  <a:pt x="482232" y="53835"/>
                </a:cubicBezTo>
                <a:cubicBezTo>
                  <a:pt x="482232" y="60084"/>
                  <a:pt x="480936" y="65418"/>
                  <a:pt x="478346" y="69837"/>
                </a:cubicBezTo>
                <a:cubicBezTo>
                  <a:pt x="475755" y="74257"/>
                  <a:pt x="472383" y="77629"/>
                  <a:pt x="468230" y="79953"/>
                </a:cubicBezTo>
                <a:cubicBezTo>
                  <a:pt x="464077" y="82277"/>
                  <a:pt x="459639" y="83439"/>
                  <a:pt x="454914" y="83439"/>
                </a:cubicBezTo>
                <a:cubicBezTo>
                  <a:pt x="450114" y="83439"/>
                  <a:pt x="445637" y="82277"/>
                  <a:pt x="441484" y="79953"/>
                </a:cubicBezTo>
                <a:cubicBezTo>
                  <a:pt x="437331" y="77629"/>
                  <a:pt x="433978" y="74257"/>
                  <a:pt x="431426" y="69837"/>
                </a:cubicBezTo>
                <a:cubicBezTo>
                  <a:pt x="428873" y="65418"/>
                  <a:pt x="427596" y="60084"/>
                  <a:pt x="427596" y="53835"/>
                </a:cubicBezTo>
                <a:cubicBezTo>
                  <a:pt x="427596" y="47587"/>
                  <a:pt x="428873" y="42253"/>
                  <a:pt x="431426" y="37833"/>
                </a:cubicBezTo>
                <a:cubicBezTo>
                  <a:pt x="433978" y="33414"/>
                  <a:pt x="437331" y="30023"/>
                  <a:pt x="441484" y="27660"/>
                </a:cubicBezTo>
                <a:cubicBezTo>
                  <a:pt x="445637" y="25298"/>
                  <a:pt x="450114" y="24117"/>
                  <a:pt x="454914" y="24117"/>
                </a:cubicBezTo>
                <a:close/>
                <a:moveTo>
                  <a:pt x="373685" y="24117"/>
                </a:moveTo>
                <a:cubicBezTo>
                  <a:pt x="377876" y="24117"/>
                  <a:pt x="381591" y="24841"/>
                  <a:pt x="384829" y="26289"/>
                </a:cubicBezTo>
                <a:cubicBezTo>
                  <a:pt x="388068" y="27737"/>
                  <a:pt x="390868" y="29375"/>
                  <a:pt x="393230" y="31204"/>
                </a:cubicBezTo>
                <a:lnTo>
                  <a:pt x="386258" y="40576"/>
                </a:lnTo>
                <a:cubicBezTo>
                  <a:pt x="384201" y="39129"/>
                  <a:pt x="382181" y="37966"/>
                  <a:pt x="380200" y="37090"/>
                </a:cubicBezTo>
                <a:cubicBezTo>
                  <a:pt x="378219" y="36214"/>
                  <a:pt x="376200" y="35776"/>
                  <a:pt x="374142" y="35776"/>
                </a:cubicBezTo>
                <a:cubicBezTo>
                  <a:pt x="371780" y="35776"/>
                  <a:pt x="370008" y="36233"/>
                  <a:pt x="368827" y="37147"/>
                </a:cubicBezTo>
                <a:cubicBezTo>
                  <a:pt x="367646" y="38062"/>
                  <a:pt x="367056" y="39281"/>
                  <a:pt x="367056" y="40805"/>
                </a:cubicBezTo>
                <a:cubicBezTo>
                  <a:pt x="367056" y="42786"/>
                  <a:pt x="368218" y="44272"/>
                  <a:pt x="370542" y="45263"/>
                </a:cubicBezTo>
                <a:cubicBezTo>
                  <a:pt x="372866" y="46253"/>
                  <a:pt x="375514" y="47282"/>
                  <a:pt x="378486" y="48349"/>
                </a:cubicBezTo>
                <a:cubicBezTo>
                  <a:pt x="380924" y="49263"/>
                  <a:pt x="383324" y="50387"/>
                  <a:pt x="385686" y="51721"/>
                </a:cubicBezTo>
                <a:cubicBezTo>
                  <a:pt x="388049" y="53054"/>
                  <a:pt x="390030" y="54807"/>
                  <a:pt x="391630" y="56978"/>
                </a:cubicBezTo>
                <a:cubicBezTo>
                  <a:pt x="393230" y="59150"/>
                  <a:pt x="394030" y="61950"/>
                  <a:pt x="394030" y="65379"/>
                </a:cubicBezTo>
                <a:cubicBezTo>
                  <a:pt x="394030" y="70409"/>
                  <a:pt x="392087" y="74676"/>
                  <a:pt x="388201" y="78181"/>
                </a:cubicBezTo>
                <a:cubicBezTo>
                  <a:pt x="384315" y="81686"/>
                  <a:pt x="378638" y="83439"/>
                  <a:pt x="371170" y="83439"/>
                </a:cubicBezTo>
                <a:cubicBezTo>
                  <a:pt x="367437" y="83439"/>
                  <a:pt x="363608" y="82696"/>
                  <a:pt x="359683" y="81210"/>
                </a:cubicBezTo>
                <a:cubicBezTo>
                  <a:pt x="355759" y="79724"/>
                  <a:pt x="352387" y="77838"/>
                  <a:pt x="349568" y="75552"/>
                </a:cubicBezTo>
                <a:lnTo>
                  <a:pt x="356654" y="65722"/>
                </a:lnTo>
                <a:cubicBezTo>
                  <a:pt x="359169" y="67704"/>
                  <a:pt x="361645" y="69208"/>
                  <a:pt x="364084" y="70237"/>
                </a:cubicBezTo>
                <a:cubicBezTo>
                  <a:pt x="366522" y="71266"/>
                  <a:pt x="369037" y="71780"/>
                  <a:pt x="371628" y="71780"/>
                </a:cubicBezTo>
                <a:cubicBezTo>
                  <a:pt x="374295" y="71780"/>
                  <a:pt x="376257" y="71285"/>
                  <a:pt x="377514" y="70294"/>
                </a:cubicBezTo>
                <a:cubicBezTo>
                  <a:pt x="378771" y="69304"/>
                  <a:pt x="379400" y="67970"/>
                  <a:pt x="379400" y="66294"/>
                </a:cubicBezTo>
                <a:cubicBezTo>
                  <a:pt x="379400" y="64998"/>
                  <a:pt x="378828" y="63874"/>
                  <a:pt x="377685" y="62922"/>
                </a:cubicBezTo>
                <a:cubicBezTo>
                  <a:pt x="376542" y="61970"/>
                  <a:pt x="375076" y="61131"/>
                  <a:pt x="373285" y="60407"/>
                </a:cubicBezTo>
                <a:cubicBezTo>
                  <a:pt x="371494" y="59683"/>
                  <a:pt x="369646" y="58941"/>
                  <a:pt x="367741" y="58179"/>
                </a:cubicBezTo>
                <a:cubicBezTo>
                  <a:pt x="365379" y="57264"/>
                  <a:pt x="363017" y="56121"/>
                  <a:pt x="360655" y="54750"/>
                </a:cubicBezTo>
                <a:cubicBezTo>
                  <a:pt x="358293" y="53378"/>
                  <a:pt x="356330" y="51625"/>
                  <a:pt x="354768" y="49492"/>
                </a:cubicBezTo>
                <a:cubicBezTo>
                  <a:pt x="353206" y="47358"/>
                  <a:pt x="352425" y="44729"/>
                  <a:pt x="352425" y="41605"/>
                </a:cubicBezTo>
                <a:cubicBezTo>
                  <a:pt x="352425" y="36423"/>
                  <a:pt x="354349" y="32213"/>
                  <a:pt x="358197" y="28975"/>
                </a:cubicBezTo>
                <a:cubicBezTo>
                  <a:pt x="362045" y="25736"/>
                  <a:pt x="367208" y="24117"/>
                  <a:pt x="373685" y="24117"/>
                </a:cubicBezTo>
                <a:close/>
                <a:moveTo>
                  <a:pt x="228029" y="24117"/>
                </a:moveTo>
                <a:cubicBezTo>
                  <a:pt x="231534" y="24117"/>
                  <a:pt x="234639" y="24708"/>
                  <a:pt x="237344" y="25889"/>
                </a:cubicBezTo>
                <a:cubicBezTo>
                  <a:pt x="240049" y="27070"/>
                  <a:pt x="242469" y="28537"/>
                  <a:pt x="244602" y="30289"/>
                </a:cubicBezTo>
                <a:lnTo>
                  <a:pt x="237173" y="40348"/>
                </a:lnTo>
                <a:cubicBezTo>
                  <a:pt x="235725" y="39205"/>
                  <a:pt x="234353" y="38328"/>
                  <a:pt x="233058" y="37719"/>
                </a:cubicBezTo>
                <a:cubicBezTo>
                  <a:pt x="231762" y="37109"/>
                  <a:pt x="230391" y="36804"/>
                  <a:pt x="228943" y="36804"/>
                </a:cubicBezTo>
                <a:cubicBezTo>
                  <a:pt x="224676" y="36804"/>
                  <a:pt x="221285" y="38347"/>
                  <a:pt x="218770" y="41434"/>
                </a:cubicBezTo>
                <a:cubicBezTo>
                  <a:pt x="216256" y="44520"/>
                  <a:pt x="214998" y="48654"/>
                  <a:pt x="214998" y="53835"/>
                </a:cubicBezTo>
                <a:cubicBezTo>
                  <a:pt x="214998" y="58941"/>
                  <a:pt x="216256" y="63036"/>
                  <a:pt x="218770" y="66122"/>
                </a:cubicBezTo>
                <a:cubicBezTo>
                  <a:pt x="221285" y="69208"/>
                  <a:pt x="224485" y="70752"/>
                  <a:pt x="228372" y="70752"/>
                </a:cubicBezTo>
                <a:cubicBezTo>
                  <a:pt x="230353" y="70752"/>
                  <a:pt x="232258" y="70332"/>
                  <a:pt x="234087" y="69494"/>
                </a:cubicBezTo>
                <a:cubicBezTo>
                  <a:pt x="235915" y="68656"/>
                  <a:pt x="237592" y="67627"/>
                  <a:pt x="239116" y="66408"/>
                </a:cubicBezTo>
                <a:lnTo>
                  <a:pt x="245288" y="76581"/>
                </a:lnTo>
                <a:cubicBezTo>
                  <a:pt x="242545" y="79019"/>
                  <a:pt x="239535" y="80772"/>
                  <a:pt x="236258" y="81839"/>
                </a:cubicBezTo>
                <a:cubicBezTo>
                  <a:pt x="232982" y="82905"/>
                  <a:pt x="229781" y="83439"/>
                  <a:pt x="226657" y="83439"/>
                </a:cubicBezTo>
                <a:cubicBezTo>
                  <a:pt x="221475" y="83439"/>
                  <a:pt x="216789" y="82277"/>
                  <a:pt x="212598" y="79953"/>
                </a:cubicBezTo>
                <a:cubicBezTo>
                  <a:pt x="208407" y="77629"/>
                  <a:pt x="205093" y="74257"/>
                  <a:pt x="202654" y="69837"/>
                </a:cubicBezTo>
                <a:cubicBezTo>
                  <a:pt x="200216" y="65418"/>
                  <a:pt x="198996" y="60084"/>
                  <a:pt x="198996" y="53835"/>
                </a:cubicBezTo>
                <a:cubicBezTo>
                  <a:pt x="198996" y="47587"/>
                  <a:pt x="200349" y="42253"/>
                  <a:pt x="203054" y="37833"/>
                </a:cubicBezTo>
                <a:cubicBezTo>
                  <a:pt x="205759" y="33414"/>
                  <a:pt x="209322" y="30023"/>
                  <a:pt x="213741" y="27660"/>
                </a:cubicBezTo>
                <a:cubicBezTo>
                  <a:pt x="218161" y="25298"/>
                  <a:pt x="222923" y="24117"/>
                  <a:pt x="228029" y="24117"/>
                </a:cubicBezTo>
                <a:close/>
                <a:moveTo>
                  <a:pt x="168326" y="24117"/>
                </a:moveTo>
                <a:cubicBezTo>
                  <a:pt x="174422" y="24117"/>
                  <a:pt x="178861" y="26136"/>
                  <a:pt x="181642" y="30175"/>
                </a:cubicBezTo>
                <a:cubicBezTo>
                  <a:pt x="184423" y="34214"/>
                  <a:pt x="185814" y="39776"/>
                  <a:pt x="185814" y="46863"/>
                </a:cubicBezTo>
                <a:lnTo>
                  <a:pt x="185814" y="82067"/>
                </a:lnTo>
                <a:lnTo>
                  <a:pt x="170155" y="82067"/>
                </a:lnTo>
                <a:lnTo>
                  <a:pt x="170155" y="48806"/>
                </a:lnTo>
                <a:cubicBezTo>
                  <a:pt x="170155" y="44615"/>
                  <a:pt x="169545" y="41681"/>
                  <a:pt x="168326" y="40005"/>
                </a:cubicBezTo>
                <a:cubicBezTo>
                  <a:pt x="167107" y="38328"/>
                  <a:pt x="165202" y="37490"/>
                  <a:pt x="162611" y="37490"/>
                </a:cubicBezTo>
                <a:cubicBezTo>
                  <a:pt x="160325" y="37490"/>
                  <a:pt x="158363" y="38005"/>
                  <a:pt x="156725" y="39033"/>
                </a:cubicBezTo>
                <a:cubicBezTo>
                  <a:pt x="155086" y="40062"/>
                  <a:pt x="153276" y="41529"/>
                  <a:pt x="151295" y="43434"/>
                </a:cubicBezTo>
                <a:lnTo>
                  <a:pt x="151295" y="82067"/>
                </a:lnTo>
                <a:lnTo>
                  <a:pt x="135750" y="82067"/>
                </a:lnTo>
                <a:lnTo>
                  <a:pt x="135750" y="25489"/>
                </a:lnTo>
                <a:lnTo>
                  <a:pt x="148438" y="25489"/>
                </a:lnTo>
                <a:lnTo>
                  <a:pt x="149581" y="32804"/>
                </a:lnTo>
                <a:lnTo>
                  <a:pt x="150038" y="32804"/>
                </a:lnTo>
                <a:cubicBezTo>
                  <a:pt x="152400" y="30518"/>
                  <a:pt x="155067" y="28499"/>
                  <a:pt x="158039" y="26746"/>
                </a:cubicBezTo>
                <a:cubicBezTo>
                  <a:pt x="161011" y="24993"/>
                  <a:pt x="164440" y="24117"/>
                  <a:pt x="168326" y="24117"/>
                </a:cubicBezTo>
                <a:close/>
                <a:moveTo>
                  <a:pt x="92964" y="24117"/>
                </a:moveTo>
                <a:cubicBezTo>
                  <a:pt x="97689" y="24117"/>
                  <a:pt x="102127" y="25298"/>
                  <a:pt x="106280" y="27660"/>
                </a:cubicBezTo>
                <a:cubicBezTo>
                  <a:pt x="110433" y="30023"/>
                  <a:pt x="113805" y="33414"/>
                  <a:pt x="116396" y="37833"/>
                </a:cubicBezTo>
                <a:cubicBezTo>
                  <a:pt x="118986" y="42253"/>
                  <a:pt x="120282" y="47587"/>
                  <a:pt x="120282" y="53835"/>
                </a:cubicBezTo>
                <a:cubicBezTo>
                  <a:pt x="120282" y="60084"/>
                  <a:pt x="118986" y="65418"/>
                  <a:pt x="116396" y="69837"/>
                </a:cubicBezTo>
                <a:cubicBezTo>
                  <a:pt x="113805" y="74257"/>
                  <a:pt x="110433" y="77629"/>
                  <a:pt x="106280" y="79953"/>
                </a:cubicBezTo>
                <a:cubicBezTo>
                  <a:pt x="102127" y="82277"/>
                  <a:pt x="97689" y="83439"/>
                  <a:pt x="92964" y="83439"/>
                </a:cubicBezTo>
                <a:cubicBezTo>
                  <a:pt x="88164" y="83439"/>
                  <a:pt x="83687" y="82277"/>
                  <a:pt x="79534" y="79953"/>
                </a:cubicBezTo>
                <a:cubicBezTo>
                  <a:pt x="75381" y="77629"/>
                  <a:pt x="72028" y="74257"/>
                  <a:pt x="69476" y="69837"/>
                </a:cubicBezTo>
                <a:cubicBezTo>
                  <a:pt x="66923" y="65418"/>
                  <a:pt x="65646" y="60084"/>
                  <a:pt x="65646" y="53835"/>
                </a:cubicBezTo>
                <a:cubicBezTo>
                  <a:pt x="65646" y="47587"/>
                  <a:pt x="66923" y="42253"/>
                  <a:pt x="69476" y="37833"/>
                </a:cubicBezTo>
                <a:cubicBezTo>
                  <a:pt x="72028" y="33414"/>
                  <a:pt x="75381" y="30023"/>
                  <a:pt x="79534" y="27660"/>
                </a:cubicBezTo>
                <a:cubicBezTo>
                  <a:pt x="83687" y="25298"/>
                  <a:pt x="88164" y="24117"/>
                  <a:pt x="92964" y="24117"/>
                </a:cubicBezTo>
                <a:close/>
                <a:moveTo>
                  <a:pt x="34862" y="6058"/>
                </a:moveTo>
                <a:cubicBezTo>
                  <a:pt x="39662" y="6058"/>
                  <a:pt x="43929" y="7029"/>
                  <a:pt x="47663" y="8972"/>
                </a:cubicBezTo>
                <a:cubicBezTo>
                  <a:pt x="51397" y="10915"/>
                  <a:pt x="54521" y="13144"/>
                  <a:pt x="57036" y="15659"/>
                </a:cubicBezTo>
                <a:lnTo>
                  <a:pt x="48692" y="25717"/>
                </a:lnTo>
                <a:cubicBezTo>
                  <a:pt x="46787" y="23965"/>
                  <a:pt x="44749" y="22517"/>
                  <a:pt x="42577" y="21374"/>
                </a:cubicBezTo>
                <a:cubicBezTo>
                  <a:pt x="40405" y="20231"/>
                  <a:pt x="37948" y="19659"/>
                  <a:pt x="35205" y="19659"/>
                </a:cubicBezTo>
                <a:cubicBezTo>
                  <a:pt x="31623" y="19659"/>
                  <a:pt x="28385" y="20669"/>
                  <a:pt x="25489" y="22688"/>
                </a:cubicBezTo>
                <a:cubicBezTo>
                  <a:pt x="22593" y="24708"/>
                  <a:pt x="20307" y="27565"/>
                  <a:pt x="18631" y="31261"/>
                </a:cubicBezTo>
                <a:cubicBezTo>
                  <a:pt x="16955" y="34957"/>
                  <a:pt x="16116" y="39395"/>
                  <a:pt x="16116" y="44577"/>
                </a:cubicBezTo>
                <a:cubicBezTo>
                  <a:pt x="16116" y="52578"/>
                  <a:pt x="17831" y="58788"/>
                  <a:pt x="21260" y="63208"/>
                </a:cubicBezTo>
                <a:cubicBezTo>
                  <a:pt x="24689" y="67627"/>
                  <a:pt x="29261" y="69837"/>
                  <a:pt x="34976" y="69837"/>
                </a:cubicBezTo>
                <a:cubicBezTo>
                  <a:pt x="38100" y="69837"/>
                  <a:pt x="40901" y="69170"/>
                  <a:pt x="43377" y="67837"/>
                </a:cubicBezTo>
                <a:cubicBezTo>
                  <a:pt x="45854" y="66503"/>
                  <a:pt x="48044" y="64770"/>
                  <a:pt x="49949" y="62636"/>
                </a:cubicBezTo>
                <a:lnTo>
                  <a:pt x="58293" y="72466"/>
                </a:lnTo>
                <a:cubicBezTo>
                  <a:pt x="51969" y="79781"/>
                  <a:pt x="44006" y="83439"/>
                  <a:pt x="34404" y="83439"/>
                </a:cubicBezTo>
                <a:cubicBezTo>
                  <a:pt x="28080" y="83439"/>
                  <a:pt x="22308" y="81991"/>
                  <a:pt x="17088" y="79095"/>
                </a:cubicBezTo>
                <a:cubicBezTo>
                  <a:pt x="11868" y="76200"/>
                  <a:pt x="7715" y="71895"/>
                  <a:pt x="4629" y="66180"/>
                </a:cubicBezTo>
                <a:cubicBezTo>
                  <a:pt x="1543" y="60465"/>
                  <a:pt x="0" y="53454"/>
                  <a:pt x="0" y="45148"/>
                </a:cubicBezTo>
                <a:cubicBezTo>
                  <a:pt x="0" y="36919"/>
                  <a:pt x="1600" y="29889"/>
                  <a:pt x="4801" y="24060"/>
                </a:cubicBezTo>
                <a:cubicBezTo>
                  <a:pt x="8001" y="18231"/>
                  <a:pt x="12249" y="13773"/>
                  <a:pt x="17545" y="10687"/>
                </a:cubicBezTo>
                <a:cubicBezTo>
                  <a:pt x="22841" y="7601"/>
                  <a:pt x="28613" y="6058"/>
                  <a:pt x="34862" y="6058"/>
                </a:cubicBezTo>
                <a:close/>
                <a:moveTo>
                  <a:pt x="259575" y="1714"/>
                </a:moveTo>
                <a:lnTo>
                  <a:pt x="275120" y="1714"/>
                </a:lnTo>
                <a:lnTo>
                  <a:pt x="275120" y="66180"/>
                </a:lnTo>
                <a:cubicBezTo>
                  <a:pt x="275120" y="67932"/>
                  <a:pt x="275444" y="69132"/>
                  <a:pt x="276092" y="69780"/>
                </a:cubicBezTo>
                <a:cubicBezTo>
                  <a:pt x="276740" y="70428"/>
                  <a:pt x="277406" y="70752"/>
                  <a:pt x="278092" y="70752"/>
                </a:cubicBezTo>
                <a:cubicBezTo>
                  <a:pt x="278397" y="70752"/>
                  <a:pt x="278702" y="70752"/>
                  <a:pt x="279006" y="70752"/>
                </a:cubicBezTo>
                <a:cubicBezTo>
                  <a:pt x="279311" y="70752"/>
                  <a:pt x="279692" y="70675"/>
                  <a:pt x="280149" y="70523"/>
                </a:cubicBezTo>
                <a:lnTo>
                  <a:pt x="282093" y="82067"/>
                </a:lnTo>
                <a:cubicBezTo>
                  <a:pt x="281178" y="82448"/>
                  <a:pt x="280073" y="82772"/>
                  <a:pt x="278778" y="83039"/>
                </a:cubicBezTo>
                <a:cubicBezTo>
                  <a:pt x="277482" y="83305"/>
                  <a:pt x="275920" y="83439"/>
                  <a:pt x="274092" y="83439"/>
                </a:cubicBezTo>
                <a:cubicBezTo>
                  <a:pt x="268681" y="83439"/>
                  <a:pt x="264909" y="81820"/>
                  <a:pt x="262776" y="78581"/>
                </a:cubicBezTo>
                <a:cubicBezTo>
                  <a:pt x="260642" y="75343"/>
                  <a:pt x="259575" y="70980"/>
                  <a:pt x="259575" y="65494"/>
                </a:cubicBezTo>
                <a:close/>
                <a:moveTo>
                  <a:pt x="410223" y="0"/>
                </a:moveTo>
                <a:cubicBezTo>
                  <a:pt x="412814" y="0"/>
                  <a:pt x="414928" y="781"/>
                  <a:pt x="416567" y="2343"/>
                </a:cubicBezTo>
                <a:cubicBezTo>
                  <a:pt x="418205" y="3905"/>
                  <a:pt x="419024" y="5905"/>
                  <a:pt x="419024" y="8344"/>
                </a:cubicBezTo>
                <a:cubicBezTo>
                  <a:pt x="419024" y="10782"/>
                  <a:pt x="418205" y="12782"/>
                  <a:pt x="416567" y="14344"/>
                </a:cubicBezTo>
                <a:cubicBezTo>
                  <a:pt x="414928" y="15907"/>
                  <a:pt x="412814" y="16688"/>
                  <a:pt x="410223" y="16688"/>
                </a:cubicBezTo>
                <a:cubicBezTo>
                  <a:pt x="407632" y="16688"/>
                  <a:pt x="405518" y="15907"/>
                  <a:pt x="403879" y="14344"/>
                </a:cubicBezTo>
                <a:cubicBezTo>
                  <a:pt x="402241" y="12782"/>
                  <a:pt x="401422" y="10782"/>
                  <a:pt x="401422" y="8344"/>
                </a:cubicBezTo>
                <a:cubicBezTo>
                  <a:pt x="401422" y="5905"/>
                  <a:pt x="402241" y="3905"/>
                  <a:pt x="403879" y="2343"/>
                </a:cubicBezTo>
                <a:cubicBezTo>
                  <a:pt x="405518" y="781"/>
                  <a:pt x="407632" y="0"/>
                  <a:pt x="410223" y="0"/>
                </a:cubicBez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11" name="Future">
            <a:extLst>
              <a:ext uri="{FF2B5EF4-FFF2-40B4-BE49-F238E27FC236}">
                <a16:creationId xmlns:a16="http://schemas.microsoft.com/office/drawing/2014/main" id="{5903058B-0657-4E6A-8874-0E49B9CA8C5E}"/>
              </a:ext>
            </a:extLst>
          </p:cNvPr>
          <p:cNvSpPr txBox="1">
            <a:spLocks/>
          </p:cNvSpPr>
          <p:nvPr/>
        </p:nvSpPr>
        <p:spPr>
          <a:xfrm>
            <a:off x="698102" y="571504"/>
            <a:ext cx="331356" cy="76010"/>
          </a:xfrm>
          <a:custGeom>
            <a:avLst/>
            <a:gdLst/>
            <a:ahLst/>
            <a:cxnLst/>
            <a:rect l="l" t="t" r="r" b="b"/>
            <a:pathLst>
              <a:path w="331356" h="76010">
                <a:moveTo>
                  <a:pt x="307810" y="28690"/>
                </a:moveTo>
                <a:cubicBezTo>
                  <a:pt x="305219" y="28690"/>
                  <a:pt x="302781" y="29585"/>
                  <a:pt x="300495" y="31376"/>
                </a:cubicBezTo>
                <a:cubicBezTo>
                  <a:pt x="298209" y="33166"/>
                  <a:pt x="296646" y="36195"/>
                  <a:pt x="295808" y="40463"/>
                </a:cubicBezTo>
                <a:lnTo>
                  <a:pt x="317982" y="40463"/>
                </a:lnTo>
                <a:cubicBezTo>
                  <a:pt x="317982" y="36957"/>
                  <a:pt x="317163" y="34119"/>
                  <a:pt x="315525" y="31947"/>
                </a:cubicBezTo>
                <a:cubicBezTo>
                  <a:pt x="313887" y="29775"/>
                  <a:pt x="311315" y="28690"/>
                  <a:pt x="307810" y="28690"/>
                </a:cubicBezTo>
                <a:close/>
                <a:moveTo>
                  <a:pt x="169621" y="18060"/>
                </a:moveTo>
                <a:lnTo>
                  <a:pt x="185166" y="18060"/>
                </a:lnTo>
                <a:lnTo>
                  <a:pt x="185166" y="51321"/>
                </a:lnTo>
                <a:cubicBezTo>
                  <a:pt x="185166" y="55588"/>
                  <a:pt x="185775" y="58541"/>
                  <a:pt x="186995" y="60179"/>
                </a:cubicBezTo>
                <a:cubicBezTo>
                  <a:pt x="188214" y="61818"/>
                  <a:pt x="190157" y="62637"/>
                  <a:pt x="192824" y="62637"/>
                </a:cubicBezTo>
                <a:cubicBezTo>
                  <a:pt x="195034" y="62637"/>
                  <a:pt x="196939" y="62122"/>
                  <a:pt x="198539" y="61094"/>
                </a:cubicBezTo>
                <a:cubicBezTo>
                  <a:pt x="200139" y="60065"/>
                  <a:pt x="201854" y="58331"/>
                  <a:pt x="203682" y="55893"/>
                </a:cubicBezTo>
                <a:lnTo>
                  <a:pt x="203682" y="18060"/>
                </a:lnTo>
                <a:lnTo>
                  <a:pt x="219227" y="18060"/>
                </a:lnTo>
                <a:lnTo>
                  <a:pt x="219227" y="74638"/>
                </a:lnTo>
                <a:lnTo>
                  <a:pt x="206540" y="74638"/>
                </a:lnTo>
                <a:lnTo>
                  <a:pt x="205397" y="66637"/>
                </a:lnTo>
                <a:lnTo>
                  <a:pt x="204940" y="66637"/>
                </a:lnTo>
                <a:cubicBezTo>
                  <a:pt x="202578" y="69457"/>
                  <a:pt x="199968" y="71724"/>
                  <a:pt x="197110" y="73438"/>
                </a:cubicBezTo>
                <a:cubicBezTo>
                  <a:pt x="194253" y="75153"/>
                  <a:pt x="190919" y="76010"/>
                  <a:pt x="187109" y="76010"/>
                </a:cubicBezTo>
                <a:cubicBezTo>
                  <a:pt x="180937" y="76010"/>
                  <a:pt x="176479" y="73991"/>
                  <a:pt x="173736" y="69952"/>
                </a:cubicBezTo>
                <a:cubicBezTo>
                  <a:pt x="170993" y="65913"/>
                  <a:pt x="169621" y="60351"/>
                  <a:pt x="169621" y="53264"/>
                </a:cubicBezTo>
                <a:close/>
                <a:moveTo>
                  <a:pt x="55321" y="18060"/>
                </a:moveTo>
                <a:lnTo>
                  <a:pt x="70866" y="18060"/>
                </a:lnTo>
                <a:lnTo>
                  <a:pt x="70866" y="51321"/>
                </a:lnTo>
                <a:cubicBezTo>
                  <a:pt x="70866" y="55588"/>
                  <a:pt x="71475" y="58541"/>
                  <a:pt x="72695" y="60179"/>
                </a:cubicBezTo>
                <a:cubicBezTo>
                  <a:pt x="73914" y="61818"/>
                  <a:pt x="75857" y="62637"/>
                  <a:pt x="78524" y="62637"/>
                </a:cubicBezTo>
                <a:cubicBezTo>
                  <a:pt x="80734" y="62637"/>
                  <a:pt x="82639" y="62122"/>
                  <a:pt x="84239" y="61094"/>
                </a:cubicBezTo>
                <a:cubicBezTo>
                  <a:pt x="85839" y="60065"/>
                  <a:pt x="87554" y="58331"/>
                  <a:pt x="89382" y="55893"/>
                </a:cubicBezTo>
                <a:lnTo>
                  <a:pt x="89382" y="18060"/>
                </a:lnTo>
                <a:lnTo>
                  <a:pt x="104927" y="18060"/>
                </a:lnTo>
                <a:lnTo>
                  <a:pt x="104927" y="74638"/>
                </a:lnTo>
                <a:lnTo>
                  <a:pt x="92240" y="74638"/>
                </a:lnTo>
                <a:lnTo>
                  <a:pt x="91097" y="66637"/>
                </a:lnTo>
                <a:lnTo>
                  <a:pt x="90640" y="66637"/>
                </a:lnTo>
                <a:cubicBezTo>
                  <a:pt x="88278" y="69457"/>
                  <a:pt x="85668" y="71724"/>
                  <a:pt x="82810" y="73438"/>
                </a:cubicBezTo>
                <a:cubicBezTo>
                  <a:pt x="79953" y="75153"/>
                  <a:pt x="76619" y="76010"/>
                  <a:pt x="72809" y="76010"/>
                </a:cubicBezTo>
                <a:cubicBezTo>
                  <a:pt x="66637" y="76010"/>
                  <a:pt x="62179" y="73991"/>
                  <a:pt x="59436" y="69952"/>
                </a:cubicBezTo>
                <a:cubicBezTo>
                  <a:pt x="56693" y="65913"/>
                  <a:pt x="55321" y="60351"/>
                  <a:pt x="55321" y="53264"/>
                </a:cubicBezTo>
                <a:close/>
                <a:moveTo>
                  <a:pt x="307467" y="16688"/>
                </a:moveTo>
                <a:cubicBezTo>
                  <a:pt x="312725" y="16688"/>
                  <a:pt x="317125" y="17869"/>
                  <a:pt x="320668" y="20231"/>
                </a:cubicBezTo>
                <a:cubicBezTo>
                  <a:pt x="324212" y="22594"/>
                  <a:pt x="326879" y="25813"/>
                  <a:pt x="328669" y="29890"/>
                </a:cubicBezTo>
                <a:cubicBezTo>
                  <a:pt x="330460" y="33966"/>
                  <a:pt x="331356" y="38596"/>
                  <a:pt x="331356" y="43777"/>
                </a:cubicBezTo>
                <a:cubicBezTo>
                  <a:pt x="331356" y="45225"/>
                  <a:pt x="331279" y="46597"/>
                  <a:pt x="331127" y="47892"/>
                </a:cubicBezTo>
                <a:cubicBezTo>
                  <a:pt x="330975" y="49187"/>
                  <a:pt x="330822" y="50178"/>
                  <a:pt x="330670" y="50864"/>
                </a:cubicBezTo>
                <a:lnTo>
                  <a:pt x="295694" y="50864"/>
                </a:lnTo>
                <a:cubicBezTo>
                  <a:pt x="296456" y="55664"/>
                  <a:pt x="298380" y="59055"/>
                  <a:pt x="301466" y="61037"/>
                </a:cubicBezTo>
                <a:cubicBezTo>
                  <a:pt x="304552" y="63018"/>
                  <a:pt x="307886" y="64008"/>
                  <a:pt x="311467" y="64008"/>
                </a:cubicBezTo>
                <a:cubicBezTo>
                  <a:pt x="313677" y="64008"/>
                  <a:pt x="315811" y="63684"/>
                  <a:pt x="317868" y="63037"/>
                </a:cubicBezTo>
                <a:cubicBezTo>
                  <a:pt x="319926" y="62389"/>
                  <a:pt x="321983" y="61456"/>
                  <a:pt x="324040" y="60236"/>
                </a:cubicBezTo>
                <a:lnTo>
                  <a:pt x="329184" y="69723"/>
                </a:lnTo>
                <a:cubicBezTo>
                  <a:pt x="326364" y="71628"/>
                  <a:pt x="323221" y="73152"/>
                  <a:pt x="319754" y="74295"/>
                </a:cubicBezTo>
                <a:cubicBezTo>
                  <a:pt x="316287" y="75438"/>
                  <a:pt x="312839" y="76010"/>
                  <a:pt x="309410" y="76010"/>
                </a:cubicBezTo>
                <a:cubicBezTo>
                  <a:pt x="304076" y="76010"/>
                  <a:pt x="299256" y="74848"/>
                  <a:pt x="294951" y="72524"/>
                </a:cubicBezTo>
                <a:cubicBezTo>
                  <a:pt x="290646" y="70200"/>
                  <a:pt x="287255" y="66828"/>
                  <a:pt x="284778" y="62408"/>
                </a:cubicBezTo>
                <a:cubicBezTo>
                  <a:pt x="282302" y="57989"/>
                  <a:pt x="281064" y="52655"/>
                  <a:pt x="281064" y="46406"/>
                </a:cubicBezTo>
                <a:cubicBezTo>
                  <a:pt x="281064" y="40310"/>
                  <a:pt x="282321" y="35033"/>
                  <a:pt x="284835" y="30576"/>
                </a:cubicBezTo>
                <a:cubicBezTo>
                  <a:pt x="287350" y="26118"/>
                  <a:pt x="290627" y="22689"/>
                  <a:pt x="294665" y="20289"/>
                </a:cubicBezTo>
                <a:cubicBezTo>
                  <a:pt x="298704" y="17888"/>
                  <a:pt x="302971" y="16688"/>
                  <a:pt x="307467" y="16688"/>
                </a:cubicBezTo>
                <a:close/>
                <a:moveTo>
                  <a:pt x="267157" y="16688"/>
                </a:moveTo>
                <a:cubicBezTo>
                  <a:pt x="268681" y="16688"/>
                  <a:pt x="269957" y="16802"/>
                  <a:pt x="270986" y="17031"/>
                </a:cubicBezTo>
                <a:cubicBezTo>
                  <a:pt x="272015" y="17260"/>
                  <a:pt x="272948" y="17526"/>
                  <a:pt x="273786" y="17831"/>
                </a:cubicBezTo>
                <a:lnTo>
                  <a:pt x="271158" y="31319"/>
                </a:lnTo>
                <a:cubicBezTo>
                  <a:pt x="270167" y="31090"/>
                  <a:pt x="269214" y="30880"/>
                  <a:pt x="268300" y="30690"/>
                </a:cubicBezTo>
                <a:cubicBezTo>
                  <a:pt x="267386" y="30499"/>
                  <a:pt x="266357" y="30404"/>
                  <a:pt x="265214" y="30404"/>
                </a:cubicBezTo>
                <a:cubicBezTo>
                  <a:pt x="263004" y="30404"/>
                  <a:pt x="260718" y="31223"/>
                  <a:pt x="258356" y="32862"/>
                </a:cubicBezTo>
                <a:cubicBezTo>
                  <a:pt x="255994" y="34500"/>
                  <a:pt x="254013" y="37300"/>
                  <a:pt x="252412" y="41263"/>
                </a:cubicBezTo>
                <a:lnTo>
                  <a:pt x="252412" y="74638"/>
                </a:lnTo>
                <a:lnTo>
                  <a:pt x="236868" y="74638"/>
                </a:lnTo>
                <a:lnTo>
                  <a:pt x="236868" y="18060"/>
                </a:lnTo>
                <a:lnTo>
                  <a:pt x="249555" y="18060"/>
                </a:lnTo>
                <a:lnTo>
                  <a:pt x="250698" y="28004"/>
                </a:lnTo>
                <a:lnTo>
                  <a:pt x="251155" y="28004"/>
                </a:lnTo>
                <a:cubicBezTo>
                  <a:pt x="253136" y="24270"/>
                  <a:pt x="255575" y="21451"/>
                  <a:pt x="258470" y="19546"/>
                </a:cubicBezTo>
                <a:cubicBezTo>
                  <a:pt x="261366" y="17641"/>
                  <a:pt x="264261" y="16688"/>
                  <a:pt x="267157" y="16688"/>
                </a:cubicBezTo>
                <a:close/>
                <a:moveTo>
                  <a:pt x="127368" y="2972"/>
                </a:moveTo>
                <a:lnTo>
                  <a:pt x="140284" y="2972"/>
                </a:lnTo>
                <a:lnTo>
                  <a:pt x="140284" y="18060"/>
                </a:lnTo>
                <a:lnTo>
                  <a:pt x="154114" y="18060"/>
                </a:lnTo>
                <a:lnTo>
                  <a:pt x="154114" y="30404"/>
                </a:lnTo>
                <a:lnTo>
                  <a:pt x="140284" y="30404"/>
                </a:lnTo>
                <a:lnTo>
                  <a:pt x="140284" y="54407"/>
                </a:lnTo>
                <a:cubicBezTo>
                  <a:pt x="140284" y="57684"/>
                  <a:pt x="140951" y="60046"/>
                  <a:pt x="142284" y="61494"/>
                </a:cubicBezTo>
                <a:cubicBezTo>
                  <a:pt x="143618" y="62942"/>
                  <a:pt x="145466" y="63665"/>
                  <a:pt x="147828" y="63665"/>
                </a:cubicBezTo>
                <a:cubicBezTo>
                  <a:pt x="148742" y="63665"/>
                  <a:pt x="149695" y="63551"/>
                  <a:pt x="150685" y="63323"/>
                </a:cubicBezTo>
                <a:cubicBezTo>
                  <a:pt x="151676" y="63094"/>
                  <a:pt x="152590" y="62827"/>
                  <a:pt x="153429" y="62522"/>
                </a:cubicBezTo>
                <a:lnTo>
                  <a:pt x="155943" y="73952"/>
                </a:lnTo>
                <a:cubicBezTo>
                  <a:pt x="154419" y="74410"/>
                  <a:pt x="152628" y="74867"/>
                  <a:pt x="150571" y="75324"/>
                </a:cubicBezTo>
                <a:cubicBezTo>
                  <a:pt x="148514" y="75781"/>
                  <a:pt x="146228" y="76010"/>
                  <a:pt x="143713" y="76010"/>
                </a:cubicBezTo>
                <a:cubicBezTo>
                  <a:pt x="136855" y="76010"/>
                  <a:pt x="131978" y="74029"/>
                  <a:pt x="129083" y="70066"/>
                </a:cubicBezTo>
                <a:cubicBezTo>
                  <a:pt x="126187" y="66104"/>
                  <a:pt x="124739" y="60922"/>
                  <a:pt x="124739" y="54521"/>
                </a:cubicBezTo>
                <a:lnTo>
                  <a:pt x="124739" y="30404"/>
                </a:lnTo>
                <a:lnTo>
                  <a:pt x="116853" y="30404"/>
                </a:lnTo>
                <a:lnTo>
                  <a:pt x="116853" y="18746"/>
                </a:lnTo>
                <a:lnTo>
                  <a:pt x="125539" y="18060"/>
                </a:lnTo>
                <a:close/>
                <a:moveTo>
                  <a:pt x="0" y="0"/>
                </a:moveTo>
                <a:lnTo>
                  <a:pt x="46406" y="0"/>
                </a:lnTo>
                <a:lnTo>
                  <a:pt x="46406" y="13145"/>
                </a:lnTo>
                <a:lnTo>
                  <a:pt x="15659" y="13145"/>
                </a:lnTo>
                <a:lnTo>
                  <a:pt x="15659" y="31776"/>
                </a:lnTo>
                <a:lnTo>
                  <a:pt x="41948" y="31776"/>
                </a:lnTo>
                <a:lnTo>
                  <a:pt x="41948" y="44920"/>
                </a:lnTo>
                <a:lnTo>
                  <a:pt x="15659" y="44920"/>
                </a:lnTo>
                <a:lnTo>
                  <a:pt x="15659" y="74638"/>
                </a:lnTo>
                <a:lnTo>
                  <a:pt x="0" y="74638"/>
                </a:lnTo>
                <a:close/>
              </a:path>
            </a:pathLst>
          </a:custGeom>
          <a:solidFill>
            <a:schemeClr val="accent6">
              <a:lumMod val="50000"/>
              <a:alpha val="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b="1"/>
          </a:p>
        </p:txBody>
      </p:sp>
      <p:sp>
        <p:nvSpPr>
          <p:cNvPr id="20" name="Hộp Văn bản 19">
            <a:extLst>
              <a:ext uri="{FF2B5EF4-FFF2-40B4-BE49-F238E27FC236}">
                <a16:creationId xmlns:a16="http://schemas.microsoft.com/office/drawing/2014/main" id="{8C2BBFCE-B16B-CC96-2E13-A9B0CCF55AAC}"/>
              </a:ext>
            </a:extLst>
          </p:cNvPr>
          <p:cNvSpPr txBox="1"/>
          <p:nvPr/>
        </p:nvSpPr>
        <p:spPr>
          <a:xfrm>
            <a:off x="3960999" y="2316957"/>
            <a:ext cx="4865285" cy="954107"/>
          </a:xfrm>
          <a:prstGeom prst="rect">
            <a:avLst/>
          </a:prstGeom>
          <a:noFill/>
        </p:spPr>
        <p:txBody>
          <a:bodyPr wrap="square">
            <a:spAutoFit/>
          </a:bodyPr>
          <a:lstStyle/>
          <a:p>
            <a:pPr rtl="0"/>
            <a:r>
              <a:rPr lang="en-US">
                <a:solidFill>
                  <a:schemeClr val="accent6">
                    <a:lumMod val="50000"/>
                  </a:schemeClr>
                </a:solidFill>
                <a:effectLst/>
                <a:latin typeface="EB Garamond" panose="00000500000000000000" pitchFamily="2" charset="0"/>
                <a:ea typeface="EB Garamond" panose="00000500000000000000" pitchFamily="2" charset="0"/>
              </a:rPr>
              <a:t>AI in mental healthcare </a:t>
            </a:r>
            <a:r>
              <a:rPr lang="en-US">
                <a:effectLst/>
                <a:latin typeface="EB Garamond" panose="00000500000000000000" pitchFamily="2" charset="0"/>
                <a:ea typeface="EB Garamond" panose="00000500000000000000" pitchFamily="2" charset="0"/>
              </a:rPr>
              <a:t>uses data to predict problems, personalize treatments, and provide remote support through chatbots and virtual assistants. This improves access and tailors care for better mental health services.</a:t>
            </a:r>
          </a:p>
        </p:txBody>
      </p:sp>
      <p:pic>
        <p:nvPicPr>
          <p:cNvPr id="22" name="Hình ảnh 21" descr="Ảnh có chứa hình vẽ, bản phác thảo, tác phẩm nghệ thuật&#10;&#10;Mô tả được tạo tự động">
            <a:extLst>
              <a:ext uri="{FF2B5EF4-FFF2-40B4-BE49-F238E27FC236}">
                <a16:creationId xmlns:a16="http://schemas.microsoft.com/office/drawing/2014/main" id="{98CA888A-661C-56E8-BDCB-4BD6DEF81B3F}"/>
              </a:ext>
            </a:extLst>
          </p:cNvPr>
          <p:cNvPicPr>
            <a:picLocks noChangeAspect="1"/>
          </p:cNvPicPr>
          <p:nvPr/>
        </p:nvPicPr>
        <p:blipFill>
          <a:blip r:embed="rId3"/>
          <a:stretch>
            <a:fillRect/>
          </a:stretch>
        </p:blipFill>
        <p:spPr>
          <a:xfrm>
            <a:off x="317716" y="926348"/>
            <a:ext cx="3727290" cy="3727290"/>
          </a:xfrm>
          <a:prstGeom prst="rect">
            <a:avLst/>
          </a:prstGeom>
        </p:spPr>
      </p:pic>
    </p:spTree>
    <p:extLst>
      <p:ext uri="{BB962C8B-B14F-4D97-AF65-F5344CB8AC3E}">
        <p14:creationId xmlns:p14="http://schemas.microsoft.com/office/powerpoint/2010/main" val="1313379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Pill Box Style Healthcare Center by Slidesgo">
  <a:themeElements>
    <a:clrScheme name="Simple Light">
      <a:dk1>
        <a:srgbClr val="000000"/>
      </a:dk1>
      <a:lt1>
        <a:srgbClr val="FFFFFF"/>
      </a:lt1>
      <a:dk2>
        <a:srgbClr val="FFBF69"/>
      </a:dk2>
      <a:lt2>
        <a:srgbClr val="FF9F1C"/>
      </a:lt2>
      <a:accent1>
        <a:srgbClr val="CBF3F0"/>
      </a:accent1>
      <a:accent2>
        <a:srgbClr val="2EC4B6"/>
      </a:accent2>
      <a:accent3>
        <a:srgbClr val="000000"/>
      </a:accent3>
      <a:accent4>
        <a:srgbClr val="FFFFFF"/>
      </a:accent4>
      <a:accent5>
        <a:srgbClr val="FFBF69"/>
      </a:accent5>
      <a:accent6>
        <a:srgbClr val="FF9F1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D8DBC1309707AA469C09CD55B16F6638" ma:contentTypeVersion="12" ma:contentTypeDescription="Tạo tài liệu mới." ma:contentTypeScope="" ma:versionID="962a87cc5996758e177e7609330b8c26">
  <xsd:schema xmlns:xsd="http://www.w3.org/2001/XMLSchema" xmlns:xs="http://www.w3.org/2001/XMLSchema" xmlns:p="http://schemas.microsoft.com/office/2006/metadata/properties" xmlns:ns2="a50da719-1471-4b58-bf16-48ead871c3ce" xmlns:ns3="0a1d5ed8-a186-4eb8-a842-e3e8272e87c9" targetNamespace="http://schemas.microsoft.com/office/2006/metadata/properties" ma:root="true" ma:fieldsID="531c6adbe602e4712e7e8fceb6dc9239" ns2:_="" ns3:_="">
    <xsd:import namespace="a50da719-1471-4b58-bf16-48ead871c3ce"/>
    <xsd:import namespace="0a1d5ed8-a186-4eb8-a842-e3e8272e87c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0da719-1471-4b58-bf16-48ead871c3ce"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Location" ma:index="17"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1d5ed8-a186-4eb8-a842-e3e8272e87c9" elementFormDefault="qualified">
    <xsd:import namespace="http://schemas.microsoft.com/office/2006/documentManagement/types"/>
    <xsd:import namespace="http://schemas.microsoft.com/office/infopath/2007/PartnerControls"/>
    <xsd:element name="SharedWithUsers" ma:index="18"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Chia sẻ Có Chi tiết"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a50da719-1471-4b58-bf16-48ead871c3ce" xsi:nil="true"/>
  </documentManagement>
</p:properties>
</file>

<file path=customXml/itemProps1.xml><?xml version="1.0" encoding="utf-8"?>
<ds:datastoreItem xmlns:ds="http://schemas.openxmlformats.org/officeDocument/2006/customXml" ds:itemID="{505D0779-60D4-4646-935F-0A93A9AFCA4F}"/>
</file>

<file path=customXml/itemProps2.xml><?xml version="1.0" encoding="utf-8"?>
<ds:datastoreItem xmlns:ds="http://schemas.openxmlformats.org/officeDocument/2006/customXml" ds:itemID="{4B34AD6B-9EDA-46EC-A5B3-C3A0DC3A070B}">
  <ds:schemaRefs>
    <ds:schemaRef ds:uri="http://schemas.microsoft.com/sharepoint/v3/contenttype/forms"/>
  </ds:schemaRefs>
</ds:datastoreItem>
</file>

<file path=customXml/itemProps3.xml><?xml version="1.0" encoding="utf-8"?>
<ds:datastoreItem xmlns:ds="http://schemas.openxmlformats.org/officeDocument/2006/customXml" ds:itemID="{D2656A71-F0C7-4D83-9C7C-C98BF28EE23E}">
  <ds:schemaRefs>
    <ds:schemaRef ds:uri="http://purl.org/dc/elements/1.1/"/>
    <ds:schemaRef ds:uri="http://purl.org/dc/dcmitype/"/>
    <ds:schemaRef ds:uri="http://purl.org/dc/terms/"/>
    <ds:schemaRef ds:uri="c80d803b-ee30-4cf1-8997-d5dbef288d47"/>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269</TotalTime>
  <Words>1282</Words>
  <Application>Microsoft Office PowerPoint</Application>
  <PresentationFormat>Trình chiếu Trên màn hình (16:9)</PresentationFormat>
  <Paragraphs>71</Paragraphs>
  <Slides>16</Slides>
  <Notes>16</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16</vt:i4>
      </vt:variant>
    </vt:vector>
  </HeadingPairs>
  <TitlesOfParts>
    <vt:vector size="21" baseType="lpstr">
      <vt:lpstr>Arial</vt:lpstr>
      <vt:lpstr>EB Garamond</vt:lpstr>
      <vt:lpstr>Assistant Light</vt:lpstr>
      <vt:lpstr>Assistant</vt:lpstr>
      <vt:lpstr>Pill Box Style Healthcare Center by Slidesgo</vt:lpstr>
      <vt:lpstr>AI in Healthcare</vt:lpstr>
      <vt:lpstr>Bản trình bày PowerPoint</vt:lpstr>
      <vt:lpstr>Abstract </vt:lpstr>
      <vt:lpstr>Introduction</vt:lpstr>
      <vt:lpstr>Bản trình bày PowerPoint</vt:lpstr>
      <vt:lpstr>Applications of AI in Various Healthcare Domains </vt:lpstr>
      <vt:lpstr>Bản trình bày PowerPoint</vt:lpstr>
      <vt:lpstr>Bản trình bày PowerPoint</vt:lpstr>
      <vt:lpstr>Mental Healthcare </vt:lpstr>
      <vt:lpstr>Clinical practice </vt:lpstr>
      <vt:lpstr>Changes, Challenges and Ethical Considerations</vt:lpstr>
      <vt:lpstr>Bản trình bày PowerPoint</vt:lpstr>
      <vt:lpstr>Future Directions and Potential </vt:lpstr>
      <vt:lpstr>Conclusion </vt:lpstr>
      <vt:lpstr>REFERENCES </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Phan Duc Duy 20225831</cp:lastModifiedBy>
  <cp:revision>1</cp:revision>
  <dcterms:modified xsi:type="dcterms:W3CDTF">2024-06-12T13:27:27Z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0x010100D8DBC1309707AA469C09CD55B16F6638</vt:lpwstr>
  </property>
</Properties>
</file>